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8" r:id="rId18"/>
    <p:sldId id="276" r:id="rId19"/>
    <p:sldId id="277" r:id="rId20"/>
    <p:sldId id="275" r:id="rId21"/>
  </p:sldIdLst>
  <p:sldSz cx="13004800" cy="9753600"/>
  <p:notesSz cx="13004800" cy="9753600"/>
  <p:embeddedFontLst>
    <p:embeddedFont>
      <p:font typeface="Schibsted Grotesk" panose="020B0604020202020204" charset="0"/>
      <p:regular r:id="rId23"/>
      <p:bold r:id="rId24"/>
      <p:italic r:id="rId25"/>
      <p:boldItalic r:id="rId26"/>
    </p:embeddedFont>
    <p:embeddedFont>
      <p:font typeface="Schibsted Grotesk Medium" panose="020B0604020202020204" charset="0"/>
      <p:regular r:id="rId27"/>
      <p:bold r:id="rId28"/>
      <p:italic r:id="rId29"/>
      <p:boldItalic r:id="rId30"/>
    </p:embeddedFont>
    <p:embeddedFont>
      <p:font typeface="Schibsted Grotesk SemiBold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3E3E1"/>
    <a:srgbClr val="1B211F"/>
    <a:srgbClr val="F0F0EE"/>
    <a:srgbClr val="282E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73" autoAdjust="0"/>
  </p:normalViewPr>
  <p:slideViewPr>
    <p:cSldViewPr snapToGrid="0">
      <p:cViewPr varScale="1">
        <p:scale>
          <a:sx n="63" d="100"/>
          <a:sy n="63" d="100"/>
        </p:scale>
        <p:origin x="1428" y="7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4e4629156_0_1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" name="Google Shape;26;g344e4629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9ed1d4e2d5_0_8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0" name="Google Shape;560;g39ed1d4e2d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70730cea6b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3" name="Google Shape;593;g370730ce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7141f24573_0_227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0" name="Google Shape;610;g37141f2457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7141f24573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7" name="Google Shape;627;g37141f245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141f24573_0_426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4" name="Google Shape;644;g37141f24573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1e296c355_1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7" name="Google Shape;657;g371e296c3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7141f2457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7141f24573_0_122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D5DE20B1-0C73-E5D5-A5BB-4FF8564DF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>
            <a:extLst>
              <a:ext uri="{FF2B5EF4-FFF2-40B4-BE49-F238E27FC236}">
                <a16:creationId xmlns:a16="http://schemas.microsoft.com/office/drawing/2014/main" id="{36F1817B-6B66-FD98-46B5-23612F1234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>
            <a:extLst>
              <a:ext uri="{FF2B5EF4-FFF2-40B4-BE49-F238E27FC236}">
                <a16:creationId xmlns:a16="http://schemas.microsoft.com/office/drawing/2014/main" id="{DABA0F5D-7AF3-A425-FE04-CEBAC26FEC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73236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0B1C8F36-A8A8-4159-EFE5-94D358466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>
            <a:extLst>
              <a:ext uri="{FF2B5EF4-FFF2-40B4-BE49-F238E27FC236}">
                <a16:creationId xmlns:a16="http://schemas.microsoft.com/office/drawing/2014/main" id="{33B3FD61-85E0-613F-7751-FA71F49C5B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>
            <a:extLst>
              <a:ext uri="{FF2B5EF4-FFF2-40B4-BE49-F238E27FC236}">
                <a16:creationId xmlns:a16="http://schemas.microsoft.com/office/drawing/2014/main" id="{B5BA6D41-E678-29A3-0B7B-4DA5AF1814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3656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28C747F7-AF3F-3D28-6F05-F1048F296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>
            <a:extLst>
              <a:ext uri="{FF2B5EF4-FFF2-40B4-BE49-F238E27FC236}">
                <a16:creationId xmlns:a16="http://schemas.microsoft.com/office/drawing/2014/main" id="{3849FF2E-5CCF-D852-846C-A7ABA17DE5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>
            <a:extLst>
              <a:ext uri="{FF2B5EF4-FFF2-40B4-BE49-F238E27FC236}">
                <a16:creationId xmlns:a16="http://schemas.microsoft.com/office/drawing/2014/main" id="{90AAFFAF-D5EA-C638-5880-3527B940C1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0222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41f24573_0_309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58" name="Google Shape;58;g37141f24573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90C364B4-ADDC-26A5-CED0-4AC37F7EC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>
            <a:extLst>
              <a:ext uri="{FF2B5EF4-FFF2-40B4-BE49-F238E27FC236}">
                <a16:creationId xmlns:a16="http://schemas.microsoft.com/office/drawing/2014/main" id="{44252FE3-1C35-0B9F-393B-582B59420F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>
            <a:extLst>
              <a:ext uri="{FF2B5EF4-FFF2-40B4-BE49-F238E27FC236}">
                <a16:creationId xmlns:a16="http://schemas.microsoft.com/office/drawing/2014/main" id="{B80B926D-04DB-9C0E-DD0E-B7034FBCC0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555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468111158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g37468111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141f24573_0_3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37141f2457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748356c42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g38748356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141f24573_0_258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g37141f2457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141f24573_0_37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g37141f2457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75e5f7132c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375e5f713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2dc49674a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492" name="Google Shape;492;g372dc4967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/>
          <p:nvPr/>
        </p:nvSpPr>
        <p:spPr>
          <a:xfrm>
            <a:off x="4978" y="12"/>
            <a:ext cx="6499225" cy="9739630"/>
          </a:xfrm>
          <a:custGeom>
            <a:avLst/>
            <a:gdLst/>
            <a:ahLst/>
            <a:cxnLst/>
            <a:rect l="l" t="t" r="r" b="b"/>
            <a:pathLst>
              <a:path w="6499225" h="9739630" extrusionOk="0">
                <a:moveTo>
                  <a:pt x="0" y="9739566"/>
                </a:moveTo>
                <a:lnTo>
                  <a:pt x="6499225" y="9739566"/>
                </a:lnTo>
                <a:lnTo>
                  <a:pt x="6499225" y="0"/>
                </a:lnTo>
                <a:lnTo>
                  <a:pt x="0" y="0"/>
                </a:lnTo>
                <a:lnTo>
                  <a:pt x="0" y="9739566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"/>
          <p:cNvSpPr/>
          <p:nvPr/>
        </p:nvSpPr>
        <p:spPr>
          <a:xfrm>
            <a:off x="4986" y="6117704"/>
            <a:ext cx="6499225" cy="0"/>
          </a:xfrm>
          <a:custGeom>
            <a:avLst/>
            <a:gdLst/>
            <a:ahLst/>
            <a:cxnLst/>
            <a:rect l="l" t="t" r="r" b="b"/>
            <a:pathLst>
              <a:path w="6499225" h="120000" extrusionOk="0">
                <a:moveTo>
                  <a:pt x="0" y="0"/>
                </a:moveTo>
                <a:lnTo>
                  <a:pt x="6499217" y="0"/>
                </a:lnTo>
              </a:path>
            </a:pathLst>
          </a:custGeom>
          <a:noFill/>
          <a:ln w="9525" cap="flat" cmpd="sng">
            <a:solidFill>
              <a:srgbClr val="1B211F">
                <a:alpha val="3333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6504203" y="12"/>
            <a:ext cx="6501130" cy="9753588"/>
          </a:xfrm>
          <a:custGeom>
            <a:avLst/>
            <a:gdLst/>
            <a:ahLst/>
            <a:cxnLst/>
            <a:rect l="l" t="t" r="r" b="b"/>
            <a:pathLst>
              <a:path w="6501130" h="9739630" extrusionOk="0">
                <a:moveTo>
                  <a:pt x="6500596" y="0"/>
                </a:moveTo>
                <a:lnTo>
                  <a:pt x="0" y="0"/>
                </a:lnTo>
                <a:lnTo>
                  <a:pt x="0" y="9739566"/>
                </a:lnTo>
                <a:lnTo>
                  <a:pt x="6500596" y="9739566"/>
                </a:lnTo>
                <a:lnTo>
                  <a:pt x="6500596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0" y="0"/>
            <a:ext cx="13004926" cy="9753600"/>
          </a:xfrm>
          <a:custGeom>
            <a:avLst/>
            <a:gdLst/>
            <a:ahLst/>
            <a:cxnLst/>
            <a:rect l="l" t="t" r="r" b="b"/>
            <a:pathLst>
              <a:path w="12998450" h="9753600" extrusionOk="0">
                <a:moveTo>
                  <a:pt x="12998323" y="0"/>
                </a:moveTo>
                <a:lnTo>
                  <a:pt x="0" y="0"/>
                </a:lnTo>
                <a:lnTo>
                  <a:pt x="0" y="9753600"/>
                </a:lnTo>
                <a:lnTo>
                  <a:pt x="12998323" y="9753600"/>
                </a:lnTo>
                <a:lnTo>
                  <a:pt x="12998323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>
            <a:spLocks noGrp="1"/>
          </p:cNvSpPr>
          <p:nvPr>
            <p:ph type="ctrTitle"/>
          </p:nvPr>
        </p:nvSpPr>
        <p:spPr>
          <a:xfrm>
            <a:off x="443318" y="1411935"/>
            <a:ext cx="12118200" cy="3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ubTitle" idx="1"/>
          </p:nvPr>
        </p:nvSpPr>
        <p:spPr>
          <a:xfrm>
            <a:off x="443307" y="5374340"/>
            <a:ext cx="12118200" cy="15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12049718" y="8842840"/>
            <a:ext cx="7803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74624" y="83952"/>
            <a:ext cx="12196445" cy="116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50240" y="2243328"/>
            <a:ext cx="11704320" cy="643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9;p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" name="Google Shape;31;p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47" name="Google Shape;47;p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0362F833-345A-84AD-4E3D-8E2DD4BB36FB}"/>
              </a:ext>
            </a:extLst>
          </p:cNvPr>
          <p:cNvCxnSpPr>
            <a:cxnSpLocks/>
          </p:cNvCxnSpPr>
          <p:nvPr/>
        </p:nvCxnSpPr>
        <p:spPr>
          <a:xfrm flipV="1">
            <a:off x="-2350" y="413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B4AE0FA5-CEB9-046B-6272-4E5FF827A294}"/>
              </a:ext>
            </a:extLst>
          </p:cNvPr>
          <p:cNvCxnSpPr>
            <a:cxnSpLocks/>
          </p:cNvCxnSpPr>
          <p:nvPr/>
        </p:nvCxnSpPr>
        <p:spPr>
          <a:xfrm flipV="1">
            <a:off x="7810" y="49969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50D9CC65-4A2C-48AB-AA98-D596DC63AF8F}"/>
              </a:ext>
            </a:extLst>
          </p:cNvPr>
          <p:cNvCxnSpPr>
            <a:cxnSpLocks/>
          </p:cNvCxnSpPr>
          <p:nvPr/>
        </p:nvCxnSpPr>
        <p:spPr>
          <a:xfrm flipV="1">
            <a:off x="-2350" y="577926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E06BE36B-DE8A-1552-FB2D-219D5E6BBED1}"/>
              </a:ext>
            </a:extLst>
          </p:cNvPr>
          <p:cNvCxnSpPr>
            <a:cxnSpLocks/>
          </p:cNvCxnSpPr>
          <p:nvPr/>
        </p:nvCxnSpPr>
        <p:spPr>
          <a:xfrm flipV="1">
            <a:off x="7810" y="660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763C9D90-EB1B-5E40-F7B2-69A624C92229}"/>
              </a:ext>
            </a:extLst>
          </p:cNvPr>
          <p:cNvCxnSpPr>
            <a:cxnSpLocks/>
          </p:cNvCxnSpPr>
          <p:nvPr/>
        </p:nvCxnSpPr>
        <p:spPr>
          <a:xfrm flipV="1">
            <a:off x="17970" y="74658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A20CAE1-8BC1-DCB7-5E70-6F040CCC0460}"/>
              </a:ext>
            </a:extLst>
          </p:cNvPr>
          <p:cNvCxnSpPr>
            <a:cxnSpLocks/>
          </p:cNvCxnSpPr>
          <p:nvPr/>
        </p:nvCxnSpPr>
        <p:spPr>
          <a:xfrm flipV="1">
            <a:off x="7810" y="8248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A803DE8D-A910-4D67-392A-E5808025B612}"/>
              </a:ext>
            </a:extLst>
          </p:cNvPr>
          <p:cNvCxnSpPr>
            <a:cxnSpLocks/>
          </p:cNvCxnSpPr>
          <p:nvPr/>
        </p:nvCxnSpPr>
        <p:spPr>
          <a:xfrm flipV="1">
            <a:off x="-2350" y="9010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tângulo 2">
            <a:extLst>
              <a:ext uri="{FF2B5EF4-FFF2-40B4-BE49-F238E27FC236}">
                <a16:creationId xmlns:a16="http://schemas.microsoft.com/office/drawing/2014/main" id="{ADA83C5A-7C7D-CC28-B6E8-EF7C36BCFC11}"/>
              </a:ext>
            </a:extLst>
          </p:cNvPr>
          <p:cNvSpPr/>
          <p:nvPr/>
        </p:nvSpPr>
        <p:spPr>
          <a:xfrm>
            <a:off x="3085" y="3322615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F7CB5BD6-AE03-3307-491E-C4BD3FCE0A4B}"/>
              </a:ext>
            </a:extLst>
          </p:cNvPr>
          <p:cNvSpPr/>
          <p:nvPr/>
        </p:nvSpPr>
        <p:spPr>
          <a:xfrm>
            <a:off x="190" y="4133334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7AB56676-CE1F-CFAE-F504-0837DEF61EF7}"/>
              </a:ext>
            </a:extLst>
          </p:cNvPr>
          <p:cNvSpPr/>
          <p:nvPr/>
        </p:nvSpPr>
        <p:spPr>
          <a:xfrm>
            <a:off x="0" y="8258945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80DAAC8-B8DC-9EB6-DC8C-6374B9D00F88}"/>
              </a:ext>
            </a:extLst>
          </p:cNvPr>
          <p:cNvSpPr/>
          <p:nvPr/>
        </p:nvSpPr>
        <p:spPr>
          <a:xfrm>
            <a:off x="-725" y="5012590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CE732AB-AC2B-81D7-3BED-A209591F1569}"/>
              </a:ext>
            </a:extLst>
          </p:cNvPr>
          <p:cNvSpPr/>
          <p:nvPr/>
        </p:nvSpPr>
        <p:spPr>
          <a:xfrm>
            <a:off x="3085" y="5780873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AFD8785F-A4FB-463C-4342-8C903018F140}"/>
              </a:ext>
            </a:extLst>
          </p:cNvPr>
          <p:cNvSpPr/>
          <p:nvPr/>
        </p:nvSpPr>
        <p:spPr>
          <a:xfrm>
            <a:off x="6895" y="6604368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39320434-E562-86E9-E25A-3EC58FDA0BED}"/>
              </a:ext>
            </a:extLst>
          </p:cNvPr>
          <p:cNvSpPr/>
          <p:nvPr/>
        </p:nvSpPr>
        <p:spPr>
          <a:xfrm>
            <a:off x="-5662" y="7478605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A75F1A84-C335-298F-FDB6-AF5BDE9F783A}"/>
              </a:ext>
            </a:extLst>
          </p:cNvPr>
          <p:cNvSpPr/>
          <p:nvPr/>
        </p:nvSpPr>
        <p:spPr>
          <a:xfrm>
            <a:off x="6517882" y="3329550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F2EAA815-61D7-CA03-1354-98FA002FEDB7}"/>
              </a:ext>
            </a:extLst>
          </p:cNvPr>
          <p:cNvSpPr/>
          <p:nvPr/>
        </p:nvSpPr>
        <p:spPr>
          <a:xfrm>
            <a:off x="6514987" y="4140269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FFAD23EB-A317-F712-0AC0-8130DD03285B}"/>
              </a:ext>
            </a:extLst>
          </p:cNvPr>
          <p:cNvSpPr/>
          <p:nvPr/>
        </p:nvSpPr>
        <p:spPr>
          <a:xfrm>
            <a:off x="6514797" y="8265880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EEBB7BA4-F4B0-A5E2-54C5-3F003811E53F}"/>
              </a:ext>
            </a:extLst>
          </p:cNvPr>
          <p:cNvSpPr/>
          <p:nvPr/>
        </p:nvSpPr>
        <p:spPr>
          <a:xfrm>
            <a:off x="6514072" y="5019525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1F8455F1-EF08-8627-22F1-53B95D5FA046}"/>
              </a:ext>
            </a:extLst>
          </p:cNvPr>
          <p:cNvSpPr/>
          <p:nvPr/>
        </p:nvSpPr>
        <p:spPr>
          <a:xfrm>
            <a:off x="6517882" y="5787808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550CCA6D-6D85-1362-7B30-49089CCF57E7}"/>
              </a:ext>
            </a:extLst>
          </p:cNvPr>
          <p:cNvSpPr/>
          <p:nvPr/>
        </p:nvSpPr>
        <p:spPr>
          <a:xfrm>
            <a:off x="6521692" y="6611303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48104C92-8836-D7DD-A8D4-B93AC3233761}"/>
              </a:ext>
            </a:extLst>
          </p:cNvPr>
          <p:cNvSpPr/>
          <p:nvPr/>
        </p:nvSpPr>
        <p:spPr>
          <a:xfrm>
            <a:off x="6509135" y="7485540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910FF932-A867-7262-6A9A-63BDA4AFD42D}"/>
              </a:ext>
            </a:extLst>
          </p:cNvPr>
          <p:cNvSpPr/>
          <p:nvPr/>
        </p:nvSpPr>
        <p:spPr>
          <a:xfrm>
            <a:off x="6511493" y="9017925"/>
            <a:ext cx="6454800" cy="7356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3" name="Google Shape;563;p1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565" name="Google Shape;565;p1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6" name="Google Shape;5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1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4" name="Google Shape;574;p1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5" name="Google Shape;575;p1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6" name="Google Shape;576;p1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7" name="Google Shape;577;p1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8" name="Google Shape;578;p1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9" name="Google Shape;579;p1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0" name="Google Shape;580;p1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1" name="Google Shape;581;p1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2" name="Google Shape;582;p1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3" name="Google Shape;583;p1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4" name="Google Shape;584;p1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5" name="Google Shape;585;p1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6" name="Google Shape;586;p1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7" name="Google Shape;587;p1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8" name="Google Shape;588;p1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9" name="Google Shape;589;p1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90" name="Google Shape;590;p18" title="GE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50" y="0"/>
            <a:ext cx="7296201" cy="975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9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19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7" name="Google Shape;597;p19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9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35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599" name="Google Shape;599;p19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9"/>
          <p:cNvSpPr txBox="1"/>
          <p:nvPr/>
        </p:nvSpPr>
        <p:spPr>
          <a:xfrm>
            <a:off x="6775537" y="5398588"/>
            <a:ext cx="6232653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4" name="Google Shape;604;p19"/>
          <p:cNvSpPr txBox="1"/>
          <p:nvPr/>
        </p:nvSpPr>
        <p:spPr>
          <a:xfrm>
            <a:off x="6775538" y="6862588"/>
            <a:ext cx="622451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05" name="Google Shape;60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9"/>
          <p:cNvSpPr txBox="1"/>
          <p:nvPr/>
        </p:nvSpPr>
        <p:spPr>
          <a:xfrm>
            <a:off x="6775549" y="3746350"/>
            <a:ext cx="6232653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7" name="Google Shape;607;p19"/>
          <p:cNvSpPr txBox="1"/>
          <p:nvPr/>
        </p:nvSpPr>
        <p:spPr>
          <a:xfrm>
            <a:off x="6732025" y="2268100"/>
            <a:ext cx="483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0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4" name="Google Shape;614;p20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0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4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63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16" name="Google Shape;616;p20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20"/>
          <p:cNvSpPr txBox="1"/>
          <p:nvPr/>
        </p:nvSpPr>
        <p:spPr>
          <a:xfrm>
            <a:off x="6775538" y="5398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1" name="Google Shape;621;p20"/>
          <p:cNvSpPr txBox="1"/>
          <p:nvPr/>
        </p:nvSpPr>
        <p:spPr>
          <a:xfrm>
            <a:off x="6775538" y="6862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22" name="Google Shape;62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0"/>
          <p:cNvSpPr txBox="1"/>
          <p:nvPr/>
        </p:nvSpPr>
        <p:spPr>
          <a:xfrm>
            <a:off x="6775550" y="3746350"/>
            <a:ext cx="5959787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4" name="Google Shape;624;p20"/>
          <p:cNvSpPr txBox="1"/>
          <p:nvPr/>
        </p:nvSpPr>
        <p:spPr>
          <a:xfrm>
            <a:off x="6732024" y="2268100"/>
            <a:ext cx="6003313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CREATE A MADE-IN-LA APPAREL BRAND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1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1"/>
          <p:cNvSpPr/>
          <p:nvPr/>
        </p:nvSpPr>
        <p:spPr>
          <a:xfrm>
            <a:off x="6509333" y="1784798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1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4294967295"/>
          </p:nvPr>
        </p:nvSpPr>
        <p:spPr>
          <a:xfrm>
            <a:off x="2588" y="328325"/>
            <a:ext cx="13004700" cy="1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0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33" name="Google Shape;633;p21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21"/>
          <p:cNvSpPr txBox="1"/>
          <p:nvPr/>
        </p:nvSpPr>
        <p:spPr>
          <a:xfrm>
            <a:off x="6856088" y="2148188"/>
            <a:ext cx="614396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&amp;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TRIMS EFFECTIVELY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8" name="Google Shape;638;p21"/>
          <p:cNvSpPr txBox="1"/>
          <p:nvPr/>
        </p:nvSpPr>
        <p:spPr>
          <a:xfrm>
            <a:off x="6775912" y="5448813"/>
            <a:ext cx="6224137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9" name="Google Shape;639;p21"/>
          <p:cNvSpPr txBox="1"/>
          <p:nvPr/>
        </p:nvSpPr>
        <p:spPr>
          <a:xfrm>
            <a:off x="6775913" y="6867913"/>
            <a:ext cx="6231370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40" name="Google Shape;64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21"/>
          <p:cNvSpPr txBox="1"/>
          <p:nvPr/>
        </p:nvSpPr>
        <p:spPr>
          <a:xfrm>
            <a:off x="6856101" y="3838750"/>
            <a:ext cx="615118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2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2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48" name="Google Shape;648;p22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2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0" name="Google Shape;650;p22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2"/>
          <p:cNvSpPr txBox="1"/>
          <p:nvPr/>
        </p:nvSpPr>
        <p:spPr>
          <a:xfrm>
            <a:off x="6775913" y="5493613"/>
            <a:ext cx="5959800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52" name="Google Shape;652;p22"/>
          <p:cNvSpPr txBox="1"/>
          <p:nvPr/>
        </p:nvSpPr>
        <p:spPr>
          <a:xfrm>
            <a:off x="6772138" y="5610838"/>
            <a:ext cx="6227911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+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3" name="Google Shape;65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2"/>
          <p:cNvSpPr txBox="1"/>
          <p:nvPr/>
        </p:nvSpPr>
        <p:spPr>
          <a:xfrm>
            <a:off x="6775913" y="3755225"/>
            <a:ext cx="6232290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3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3"/>
          <p:cNvSpPr/>
          <p:nvPr/>
        </p:nvSpPr>
        <p:spPr>
          <a:xfrm>
            <a:off x="6506850" y="1784212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3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5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3"/>
          <p:cNvSpPr txBox="1">
            <a:spLocks noGrp="1"/>
          </p:cNvSpPr>
          <p:nvPr>
            <p:ph type="title" idx="4294967295"/>
          </p:nvPr>
        </p:nvSpPr>
        <p:spPr>
          <a:xfrm>
            <a:off x="425" y="164875"/>
            <a:ext cx="13004700" cy="11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7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7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63" name="Google Shape;663;p23"/>
          <p:cNvPicPr preferRelativeResize="0"/>
          <p:nvPr/>
        </p:nvPicPr>
        <p:blipFill rotWithShape="1">
          <a:blip r:embed="rId3">
            <a:alphaModFix/>
          </a:blip>
          <a:srcRect t="7345" b="7345"/>
          <a:stretch/>
        </p:blipFill>
        <p:spPr>
          <a:xfrm>
            <a:off x="4750" y="1783625"/>
            <a:ext cx="6497951" cy="79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450390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633493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23"/>
          <p:cNvSpPr txBox="1"/>
          <p:nvPr/>
        </p:nvSpPr>
        <p:spPr>
          <a:xfrm>
            <a:off x="6721642" y="4892400"/>
            <a:ext cx="6287306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PATTERNS + SEW SAMPLES</a:t>
            </a:r>
            <a:endParaRPr sz="42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67" name="Google Shape;667;p23"/>
          <p:cNvPicPr preferRelativeResize="0"/>
          <p:nvPr/>
        </p:nvPicPr>
        <p:blipFill rotWithShape="1">
          <a:blip r:embed="rId5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23"/>
          <p:cNvSpPr txBox="1"/>
          <p:nvPr/>
        </p:nvSpPr>
        <p:spPr>
          <a:xfrm>
            <a:off x="6721642" y="2999050"/>
            <a:ext cx="6278408" cy="10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69" name="Google Shape;669;p23"/>
          <p:cNvSpPr txBox="1"/>
          <p:nvPr/>
        </p:nvSpPr>
        <p:spPr>
          <a:xfrm>
            <a:off x="6721642" y="6621725"/>
            <a:ext cx="6278408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PRODUCTION RUN FOR SALES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4"/>
          <p:cNvSpPr txBox="1"/>
          <p:nvPr/>
        </p:nvSpPr>
        <p:spPr>
          <a:xfrm>
            <a:off x="9704818" y="2523141"/>
            <a:ext cx="3088500" cy="4696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algn="ctr"/>
            <a:r>
              <a:rPr lang="en-US" sz="20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Online Marketing</a:t>
            </a:r>
            <a:br>
              <a:rPr lang="en-US" sz="2000" b="0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br>
              <a:rPr lang="en-US" sz="2000" b="0" dirty="0">
                <a:solidFill>
                  <a:srgbClr val="FFFFFF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Strategic sourcing of online marketing team and management of their services until launch.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•Online Marketing  intake session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Online Marketing Team*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CMO 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Ads Manager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SEO Manager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Email Campaign Manager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Social Media Manager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br>
              <a:rPr lang="en-US" sz="2000" dirty="0">
                <a:latin typeface="Schibsted Grotesk" panose="020B0604020202020204" charset="0"/>
                <a:cs typeface="Schibsted Grotesk" panose="020B0604020202020204" charset="0"/>
              </a:rPr>
            </a:br>
            <a:endParaRPr sz="1500" i="0" u="none" strike="noStrike" cap="none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 dirty="0">
              <a:solidFill>
                <a:srgbClr val="000000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</p:txBody>
      </p:sp>
      <p:sp>
        <p:nvSpPr>
          <p:cNvPr id="675" name="Google Shape;675;p24"/>
          <p:cNvSpPr txBox="1"/>
          <p:nvPr/>
        </p:nvSpPr>
        <p:spPr>
          <a:xfrm>
            <a:off x="6671213" y="2523140"/>
            <a:ext cx="2841900" cy="6411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algn="ctr" rtl="0">
              <a:buNone/>
            </a:pPr>
            <a:r>
              <a:rPr lang="en-US" sz="20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Photoshoot Management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algn="ctr">
              <a:buNone/>
            </a:pP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br>
              <a:rPr lang="en-US" sz="2000" b="0" dirty="0">
                <a:solidFill>
                  <a:srgbClr val="FFFFFF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An in-depth, full spectrum service to establish all aspects of your brand identity.</a:t>
            </a:r>
            <a:br>
              <a:rPr lang="en-US" sz="2000" b="0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Intake session to understand objectives, budget, and brand alignment.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Location*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Photography*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Models*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Stylist*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Equipment*  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Coordination of Shot List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Coordination of On-Site Production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Manage Final Deliverables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br>
              <a:rPr lang="en-US" sz="2000" dirty="0">
                <a:latin typeface="Schibsted Grotesk" panose="020B0604020202020204" charset="0"/>
                <a:cs typeface="Schibsted Grotesk" panose="020B0604020202020204" charset="0"/>
              </a:rPr>
            </a:br>
            <a:endParaRPr sz="1500" i="0" u="none" strike="noStrike" cap="none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</p:txBody>
      </p:sp>
      <p:sp>
        <p:nvSpPr>
          <p:cNvPr id="676" name="Google Shape;676;p24"/>
          <p:cNvSpPr txBox="1"/>
          <p:nvPr/>
        </p:nvSpPr>
        <p:spPr>
          <a:xfrm>
            <a:off x="952559" y="16019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 dirty="0">
                <a:solidFill>
                  <a:srgbClr val="FFFFF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01</a:t>
            </a:r>
            <a:endParaRPr sz="7800" i="0" u="none" strike="noStrike" cap="none" dirty="0">
              <a:solidFill>
                <a:srgbClr val="FFFFF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7" name="Google Shape;677;p24"/>
          <p:cNvCxnSpPr/>
          <p:nvPr/>
        </p:nvCxnSpPr>
        <p:spPr>
          <a:xfrm>
            <a:off x="1294319" y="147557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8" name="Google Shape;678;p24"/>
          <p:cNvSpPr txBox="1"/>
          <p:nvPr/>
        </p:nvSpPr>
        <p:spPr>
          <a:xfrm>
            <a:off x="10115607" y="16019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 dirty="0">
                <a:solidFill>
                  <a:srgbClr val="FFFFF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04</a:t>
            </a:r>
            <a:endParaRPr sz="7800" i="0" u="none" strike="noStrike" cap="none" dirty="0">
              <a:solidFill>
                <a:srgbClr val="FFFFF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9" name="Google Shape;679;p24"/>
          <p:cNvCxnSpPr/>
          <p:nvPr/>
        </p:nvCxnSpPr>
        <p:spPr>
          <a:xfrm>
            <a:off x="10457367" y="151162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0" name="Google Shape;680;p24"/>
          <p:cNvSpPr txBox="1"/>
          <p:nvPr/>
        </p:nvSpPr>
        <p:spPr>
          <a:xfrm>
            <a:off x="3454121" y="2523140"/>
            <a:ext cx="3088500" cy="6068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algn="ctr" rtl="0">
              <a:buNone/>
            </a:pPr>
            <a:r>
              <a:rPr lang="en-US" sz="20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Web Design &amp; Development</a:t>
            </a:r>
            <a:endParaRPr lang="en-US" sz="2000" i="0" u="none" strike="noStrike" dirty="0">
              <a:solidFill>
                <a:schemeClr val="tx1"/>
              </a:solidFill>
              <a:latin typeface="Schibsted Grotesk" panose="020B0604020202020204" charset="0"/>
              <a:cs typeface="Schibsted Grotesk" panose="020B0604020202020204" charset="0"/>
            </a:endParaRPr>
          </a:p>
          <a:p>
            <a:pPr algn="ctr"/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br>
              <a:rPr lang="en-US" sz="2000" b="0" dirty="0">
                <a:solidFill>
                  <a:srgbClr val="FFFFFF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Work directly with a TEG marketing manager to create your brand’s website.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Design intake session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Website Design &amp; Development Team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Establish use of Template or Custom Website Design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Development Specification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Website Design Mockups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Placement of Client Provided Photos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Placement of Client Provided Copy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Product Display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Final Approval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Management &amp; Communications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br>
              <a:rPr lang="en-US" sz="2000" dirty="0">
                <a:latin typeface="Schibsted Grotesk" panose="020B0604020202020204" charset="0"/>
                <a:cs typeface="Schibsted Grotesk" panose="020B0604020202020204" charset="0"/>
              </a:rPr>
            </a:br>
            <a:endParaRPr sz="1500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 dirty="0">
              <a:solidFill>
                <a:srgbClr val="000000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</p:txBody>
      </p:sp>
      <p:sp>
        <p:nvSpPr>
          <p:cNvPr id="681" name="Google Shape;681;p24"/>
          <p:cNvSpPr txBox="1"/>
          <p:nvPr/>
        </p:nvSpPr>
        <p:spPr>
          <a:xfrm>
            <a:off x="201786" y="2523140"/>
            <a:ext cx="3088500" cy="5579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algn="ctr" rtl="0">
              <a:buNone/>
            </a:pPr>
            <a:r>
              <a:rPr lang="en-US" sz="20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Branding</a:t>
            </a:r>
            <a:endParaRPr lang="en-US" sz="20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algn="ctr">
              <a:buNone/>
            </a:pP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br>
              <a:rPr lang="en-US" sz="2000" b="0" dirty="0">
                <a:solidFill>
                  <a:srgbClr val="FFFFFF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An in-depth, full spectrum service to establish all aspects of your brand identity.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Intake session to understand brand objectives and budget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Brand Inspiration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Banding Team*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Brand Guidelines 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Brand Logo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Color </a:t>
            </a:r>
            <a:r>
              <a:rPr lang="en-US" sz="1600" b="0" i="0" u="none" strike="noStrike" dirty="0" err="1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Pallette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Typeface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Photo Direction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Tone of Voice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Packaging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Labels/Hangtags</a:t>
            </a:r>
            <a:endParaRPr lang="en-US" sz="1600" b="0" dirty="0">
              <a:solidFill>
                <a:schemeClr val="tx1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br>
              <a:rPr lang="en-US" sz="2000" dirty="0">
                <a:latin typeface="Schibsted Grotesk" panose="020B0604020202020204" charset="0"/>
                <a:cs typeface="Schibsted Grotesk" panose="020B0604020202020204" charset="0"/>
              </a:rPr>
            </a:br>
            <a:endParaRPr sz="1500" i="0" u="none" strike="noStrike" cap="none" dirty="0">
              <a:solidFill>
                <a:srgbClr val="1A1A1A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 dirty="0">
              <a:solidFill>
                <a:srgbClr val="1A1A1A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 dirty="0">
              <a:solidFill>
                <a:srgbClr val="000000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</p:txBody>
      </p:sp>
      <p:sp>
        <p:nvSpPr>
          <p:cNvPr id="682" name="Google Shape;682;p24"/>
          <p:cNvSpPr txBox="1"/>
          <p:nvPr/>
        </p:nvSpPr>
        <p:spPr>
          <a:xfrm>
            <a:off x="3938200" y="157167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 dirty="0">
                <a:solidFill>
                  <a:srgbClr val="FFFFF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02</a:t>
            </a:r>
            <a:endParaRPr sz="7800" i="0" u="none" strike="noStrike" cap="none" dirty="0">
              <a:solidFill>
                <a:srgbClr val="FFFFF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3" name="Google Shape;683;p24"/>
          <p:cNvCxnSpPr/>
          <p:nvPr/>
        </p:nvCxnSpPr>
        <p:spPr>
          <a:xfrm>
            <a:off x="4279960" y="147344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24"/>
          <p:cNvSpPr txBox="1"/>
          <p:nvPr/>
        </p:nvSpPr>
        <p:spPr>
          <a:xfrm>
            <a:off x="7032016" y="13016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 dirty="0">
                <a:solidFill>
                  <a:srgbClr val="FFFFF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03</a:t>
            </a:r>
            <a:endParaRPr sz="7800" i="0" u="none" strike="noStrike" cap="none" dirty="0">
              <a:solidFill>
                <a:srgbClr val="FFFFF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5" name="Google Shape;685;p24"/>
          <p:cNvCxnSpPr/>
          <p:nvPr/>
        </p:nvCxnSpPr>
        <p:spPr>
          <a:xfrm>
            <a:off x="7373776" y="1481588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98BC1382-86C0-6BFA-2489-85566E96B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>
            <a:extLst>
              <a:ext uri="{FF2B5EF4-FFF2-40B4-BE49-F238E27FC236}">
                <a16:creationId xmlns:a16="http://schemas.microsoft.com/office/drawing/2014/main" id="{56ACA15F-4BC5-A5EB-FFD7-D9883C79C610}"/>
              </a:ext>
            </a:extLst>
          </p:cNvPr>
          <p:cNvSpPr txBox="1"/>
          <p:nvPr/>
        </p:nvSpPr>
        <p:spPr>
          <a:xfrm>
            <a:off x="4879828" y="2022884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2" name="Google Shape;598;p19">
            <a:extLst>
              <a:ext uri="{FF2B5EF4-FFF2-40B4-BE49-F238E27FC236}">
                <a16:creationId xmlns:a16="http://schemas.microsoft.com/office/drawing/2014/main" id="{CC35F788-7B7C-1370-512F-B33D67E13BCC}"/>
              </a:ext>
            </a:extLst>
          </p:cNvPr>
          <p:cNvSpPr txBox="1">
            <a:spLocks/>
          </p:cNvSpPr>
          <p:nvPr/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0645" algn="ctr"/>
            <a:r>
              <a:rPr lang="en-US" sz="6350" dirty="0">
                <a:latin typeface="Schibsted Grotesk" panose="020B0604020202020204" charset="0"/>
                <a:ea typeface="Schibsted Grotesk Medium"/>
                <a:cs typeface="Schibsted Grotesk" panose="020B0604020202020204" charset="0"/>
                <a:sym typeface="Schibsted Grotesk Medium"/>
              </a:rPr>
              <a:t>MARKETING SERVICES</a:t>
            </a:r>
          </a:p>
        </p:txBody>
      </p:sp>
    </p:spTree>
    <p:extLst>
      <p:ext uri="{BB962C8B-B14F-4D97-AF65-F5344CB8AC3E}">
        <p14:creationId xmlns:p14="http://schemas.microsoft.com/office/powerpoint/2010/main" val="3452552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1B529B5E-87B0-EB22-AB2E-BEE034DE3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>
            <a:extLst>
              <a:ext uri="{FF2B5EF4-FFF2-40B4-BE49-F238E27FC236}">
                <a16:creationId xmlns:a16="http://schemas.microsoft.com/office/drawing/2014/main" id="{88BC600D-DED8-71BE-A188-A0ED3E2F09CA}"/>
              </a:ext>
            </a:extLst>
          </p:cNvPr>
          <p:cNvSpPr txBox="1"/>
          <p:nvPr/>
        </p:nvSpPr>
        <p:spPr>
          <a:xfrm>
            <a:off x="3355828" y="2022884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2" name="Google Shape;691;p25">
            <a:extLst>
              <a:ext uri="{FF2B5EF4-FFF2-40B4-BE49-F238E27FC236}">
                <a16:creationId xmlns:a16="http://schemas.microsoft.com/office/drawing/2014/main" id="{17AF1B41-2A1E-B2C8-C9AB-415E95015EF2}"/>
              </a:ext>
            </a:extLst>
          </p:cNvPr>
          <p:cNvSpPr txBox="1"/>
          <p:nvPr/>
        </p:nvSpPr>
        <p:spPr>
          <a:xfrm>
            <a:off x="6672800" y="2022883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4" name="Google Shape;598;p19">
            <a:extLst>
              <a:ext uri="{FF2B5EF4-FFF2-40B4-BE49-F238E27FC236}">
                <a16:creationId xmlns:a16="http://schemas.microsoft.com/office/drawing/2014/main" id="{408E6938-6427-8BA7-D4C6-72BAF38896BF}"/>
              </a:ext>
            </a:extLst>
          </p:cNvPr>
          <p:cNvSpPr txBox="1">
            <a:spLocks/>
          </p:cNvSpPr>
          <p:nvPr/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0645" algn="ctr"/>
            <a:r>
              <a:rPr lang="en-US" sz="6350" dirty="0">
                <a:latin typeface="Schibsted Grotesk" panose="020B0604020202020204" charset="0"/>
                <a:ea typeface="Schibsted Grotesk Medium"/>
                <a:cs typeface="Schibsted Grotesk" panose="020B0604020202020204" charset="0"/>
                <a:sym typeface="Schibsted Grotesk Medium"/>
              </a:rPr>
              <a:t>MARKETING SERVICES</a:t>
            </a:r>
          </a:p>
        </p:txBody>
      </p:sp>
    </p:spTree>
    <p:extLst>
      <p:ext uri="{BB962C8B-B14F-4D97-AF65-F5344CB8AC3E}">
        <p14:creationId xmlns:p14="http://schemas.microsoft.com/office/powerpoint/2010/main" val="1376992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500E03C6-FB4F-B079-71C9-D9D66C9A8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>
            <a:extLst>
              <a:ext uri="{FF2B5EF4-FFF2-40B4-BE49-F238E27FC236}">
                <a16:creationId xmlns:a16="http://schemas.microsoft.com/office/drawing/2014/main" id="{3611BF18-4049-0365-F70B-2AFA3E828D87}"/>
              </a:ext>
            </a:extLst>
          </p:cNvPr>
          <p:cNvSpPr txBox="1"/>
          <p:nvPr/>
        </p:nvSpPr>
        <p:spPr>
          <a:xfrm>
            <a:off x="1736578" y="2022884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2" name="Google Shape;691;p25">
            <a:extLst>
              <a:ext uri="{FF2B5EF4-FFF2-40B4-BE49-F238E27FC236}">
                <a16:creationId xmlns:a16="http://schemas.microsoft.com/office/drawing/2014/main" id="{2E8F9E6E-E642-57AC-8D50-A202C4033933}"/>
              </a:ext>
            </a:extLst>
          </p:cNvPr>
          <p:cNvSpPr txBox="1"/>
          <p:nvPr/>
        </p:nvSpPr>
        <p:spPr>
          <a:xfrm>
            <a:off x="5034500" y="2022883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3" name="Google Shape;691;p25">
            <a:extLst>
              <a:ext uri="{FF2B5EF4-FFF2-40B4-BE49-F238E27FC236}">
                <a16:creationId xmlns:a16="http://schemas.microsoft.com/office/drawing/2014/main" id="{4A5E0731-AED6-A965-D9D8-3422E4093F5D}"/>
              </a:ext>
            </a:extLst>
          </p:cNvPr>
          <p:cNvSpPr txBox="1"/>
          <p:nvPr/>
        </p:nvSpPr>
        <p:spPr>
          <a:xfrm>
            <a:off x="8332422" y="2022883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5" name="Google Shape;598;p19">
            <a:extLst>
              <a:ext uri="{FF2B5EF4-FFF2-40B4-BE49-F238E27FC236}">
                <a16:creationId xmlns:a16="http://schemas.microsoft.com/office/drawing/2014/main" id="{1A69A75F-615E-9031-F244-48FD863CDEF7}"/>
              </a:ext>
            </a:extLst>
          </p:cNvPr>
          <p:cNvSpPr txBox="1">
            <a:spLocks/>
          </p:cNvSpPr>
          <p:nvPr/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0645" algn="ctr"/>
            <a:r>
              <a:rPr lang="en-US" sz="6350" dirty="0">
                <a:latin typeface="Schibsted Grotesk" panose="020B0604020202020204" charset="0"/>
                <a:ea typeface="Schibsted Grotesk Medium"/>
                <a:cs typeface="Schibsted Grotesk" panose="020B0604020202020204" charset="0"/>
                <a:sym typeface="Schibsted Grotesk Medium"/>
              </a:rPr>
              <a:t>MARKETING SERVICES</a:t>
            </a:r>
          </a:p>
        </p:txBody>
      </p:sp>
    </p:spTree>
    <p:extLst>
      <p:ext uri="{BB962C8B-B14F-4D97-AF65-F5344CB8AC3E}">
        <p14:creationId xmlns:p14="http://schemas.microsoft.com/office/powerpoint/2010/main" val="1313994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90" name="Google Shape;90;p9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F850A8D0-E3AD-2B52-5BDC-9274D0EB7417}"/>
              </a:ext>
            </a:extLst>
          </p:cNvPr>
          <p:cNvCxnSpPr>
            <a:cxnSpLocks/>
          </p:cNvCxnSpPr>
          <p:nvPr/>
        </p:nvCxnSpPr>
        <p:spPr>
          <a:xfrm flipV="1">
            <a:off x="-2350" y="3991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95D69657-9474-6567-1010-E1AADB0627CC}"/>
              </a:ext>
            </a:extLst>
          </p:cNvPr>
          <p:cNvCxnSpPr>
            <a:cxnSpLocks/>
          </p:cNvCxnSpPr>
          <p:nvPr/>
        </p:nvCxnSpPr>
        <p:spPr>
          <a:xfrm flipV="1">
            <a:off x="7810" y="48547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BBB2B905-DB46-8161-88AD-4F260E8D517A}"/>
              </a:ext>
            </a:extLst>
          </p:cNvPr>
          <p:cNvCxnSpPr>
            <a:cxnSpLocks/>
          </p:cNvCxnSpPr>
          <p:nvPr/>
        </p:nvCxnSpPr>
        <p:spPr>
          <a:xfrm flipV="1">
            <a:off x="-2350" y="5637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7CD4A681-F98F-BB41-273D-40144873EEBA}"/>
              </a:ext>
            </a:extLst>
          </p:cNvPr>
          <p:cNvCxnSpPr>
            <a:cxnSpLocks/>
          </p:cNvCxnSpPr>
          <p:nvPr/>
        </p:nvCxnSpPr>
        <p:spPr>
          <a:xfrm flipV="1">
            <a:off x="7810" y="64599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D5EDD899-35B4-53AF-477C-96D47B48ADB9}"/>
              </a:ext>
            </a:extLst>
          </p:cNvPr>
          <p:cNvCxnSpPr>
            <a:cxnSpLocks/>
          </p:cNvCxnSpPr>
          <p:nvPr/>
        </p:nvCxnSpPr>
        <p:spPr>
          <a:xfrm flipV="1">
            <a:off x="17970" y="73235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A234756-8224-F7E8-EFAE-4EA52A4C2D0F}"/>
              </a:ext>
            </a:extLst>
          </p:cNvPr>
          <p:cNvCxnSpPr>
            <a:cxnSpLocks/>
          </p:cNvCxnSpPr>
          <p:nvPr/>
        </p:nvCxnSpPr>
        <p:spPr>
          <a:xfrm flipV="1">
            <a:off x="7810" y="8105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126AB3B-5278-02A8-8BDC-10A59554D033}"/>
              </a:ext>
            </a:extLst>
          </p:cNvPr>
          <p:cNvCxnSpPr>
            <a:cxnSpLocks/>
          </p:cNvCxnSpPr>
          <p:nvPr/>
        </p:nvCxnSpPr>
        <p:spPr>
          <a:xfrm flipV="1">
            <a:off x="-2350" y="8867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18225810-9BF3-2CFF-EED7-EE3641879FA4}"/>
              </a:ext>
            </a:extLst>
          </p:cNvPr>
          <p:cNvSpPr/>
          <p:nvPr/>
        </p:nvSpPr>
        <p:spPr>
          <a:xfrm>
            <a:off x="-3787" y="3261517"/>
            <a:ext cx="4277033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65304747-423A-0505-2429-A89E5D535282}"/>
              </a:ext>
            </a:extLst>
          </p:cNvPr>
          <p:cNvSpPr/>
          <p:nvPr/>
        </p:nvSpPr>
        <p:spPr>
          <a:xfrm>
            <a:off x="67" y="4013510"/>
            <a:ext cx="4277033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87D247-ADDB-3798-A4B4-42A176D515E5}"/>
              </a:ext>
            </a:extLst>
          </p:cNvPr>
          <p:cNvSpPr/>
          <p:nvPr/>
        </p:nvSpPr>
        <p:spPr>
          <a:xfrm>
            <a:off x="0" y="4868263"/>
            <a:ext cx="4277033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EC3D2CF-585C-5AA9-B1CB-26BD4FD9DD4F}"/>
              </a:ext>
            </a:extLst>
          </p:cNvPr>
          <p:cNvSpPr/>
          <p:nvPr/>
        </p:nvSpPr>
        <p:spPr>
          <a:xfrm>
            <a:off x="0" y="5650995"/>
            <a:ext cx="4277033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CDD9B548-D638-4A26-5C1A-D0D9273523A2}"/>
              </a:ext>
            </a:extLst>
          </p:cNvPr>
          <p:cNvSpPr/>
          <p:nvPr/>
        </p:nvSpPr>
        <p:spPr>
          <a:xfrm>
            <a:off x="-7550" y="6474131"/>
            <a:ext cx="4277033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E9F9A2AB-41A9-51F5-FCC6-035D88C84815}"/>
              </a:ext>
            </a:extLst>
          </p:cNvPr>
          <p:cNvSpPr/>
          <p:nvPr/>
        </p:nvSpPr>
        <p:spPr>
          <a:xfrm>
            <a:off x="-11316" y="7333708"/>
            <a:ext cx="4277033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8ED670C-9236-12F9-2DDC-AA61C1FE69F3}"/>
              </a:ext>
            </a:extLst>
          </p:cNvPr>
          <p:cNvSpPr/>
          <p:nvPr/>
        </p:nvSpPr>
        <p:spPr>
          <a:xfrm>
            <a:off x="-11316" y="8128232"/>
            <a:ext cx="4277033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E94DF8F7-7B3D-B5EC-B998-04A3CEB8B641}"/>
              </a:ext>
            </a:extLst>
          </p:cNvPr>
          <p:cNvSpPr/>
          <p:nvPr/>
        </p:nvSpPr>
        <p:spPr>
          <a:xfrm>
            <a:off x="4280827" y="3253897"/>
            <a:ext cx="4404000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EF2EB9AE-D084-04CA-C024-8572210BAD62}"/>
              </a:ext>
            </a:extLst>
          </p:cNvPr>
          <p:cNvSpPr/>
          <p:nvPr/>
        </p:nvSpPr>
        <p:spPr>
          <a:xfrm>
            <a:off x="4284681" y="4005890"/>
            <a:ext cx="4404000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8CFA450-823B-9D05-E0A8-D987F7F13A78}"/>
              </a:ext>
            </a:extLst>
          </p:cNvPr>
          <p:cNvSpPr/>
          <p:nvPr/>
        </p:nvSpPr>
        <p:spPr>
          <a:xfrm>
            <a:off x="4284614" y="4860643"/>
            <a:ext cx="4404000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2B313662-7559-EEC4-8465-A40E39C1C566}"/>
              </a:ext>
            </a:extLst>
          </p:cNvPr>
          <p:cNvSpPr/>
          <p:nvPr/>
        </p:nvSpPr>
        <p:spPr>
          <a:xfrm>
            <a:off x="4284614" y="5643375"/>
            <a:ext cx="4404000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21A2621A-6758-A096-199D-0A153A7E5882}"/>
              </a:ext>
            </a:extLst>
          </p:cNvPr>
          <p:cNvSpPr/>
          <p:nvPr/>
        </p:nvSpPr>
        <p:spPr>
          <a:xfrm>
            <a:off x="4277064" y="6466511"/>
            <a:ext cx="4404000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</a:t>
            </a:r>
          </a:p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5119AE98-E356-605F-B635-9759379122AF}"/>
              </a:ext>
            </a:extLst>
          </p:cNvPr>
          <p:cNvSpPr/>
          <p:nvPr/>
        </p:nvSpPr>
        <p:spPr>
          <a:xfrm>
            <a:off x="4273298" y="7326088"/>
            <a:ext cx="4404000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3C6073B7-AEED-4799-AD4E-87BC26E27164}"/>
              </a:ext>
            </a:extLst>
          </p:cNvPr>
          <p:cNvSpPr/>
          <p:nvPr/>
        </p:nvSpPr>
        <p:spPr>
          <a:xfrm>
            <a:off x="4273298" y="8120612"/>
            <a:ext cx="4404000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FBB90068-47AF-2194-BC92-46CFF90DF8C7}"/>
              </a:ext>
            </a:extLst>
          </p:cNvPr>
          <p:cNvSpPr/>
          <p:nvPr/>
        </p:nvSpPr>
        <p:spPr>
          <a:xfrm>
            <a:off x="8698712" y="3255515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8D673C6-267C-0F9C-EA46-92746143F289}"/>
              </a:ext>
            </a:extLst>
          </p:cNvPr>
          <p:cNvSpPr/>
          <p:nvPr/>
        </p:nvSpPr>
        <p:spPr>
          <a:xfrm>
            <a:off x="8702566" y="4007508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35E68DC1-F4F0-4F25-A994-ADD3E746D662}"/>
              </a:ext>
            </a:extLst>
          </p:cNvPr>
          <p:cNvSpPr/>
          <p:nvPr/>
        </p:nvSpPr>
        <p:spPr>
          <a:xfrm>
            <a:off x="8702499" y="4862261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7D89EE7F-66EF-1226-DCE5-75AECAC31B0F}"/>
              </a:ext>
            </a:extLst>
          </p:cNvPr>
          <p:cNvSpPr/>
          <p:nvPr/>
        </p:nvSpPr>
        <p:spPr>
          <a:xfrm>
            <a:off x="8702499" y="5644993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B81E47D4-753A-B1E6-7617-22E173F7018E}"/>
              </a:ext>
            </a:extLst>
          </p:cNvPr>
          <p:cNvSpPr/>
          <p:nvPr/>
        </p:nvSpPr>
        <p:spPr>
          <a:xfrm>
            <a:off x="8694949" y="6468129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9A0CF789-17C6-813B-2AE7-FCB92B5ECF7A}"/>
              </a:ext>
            </a:extLst>
          </p:cNvPr>
          <p:cNvSpPr/>
          <p:nvPr/>
        </p:nvSpPr>
        <p:spPr>
          <a:xfrm>
            <a:off x="8691183" y="7327706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4B5245-D693-6F78-A23F-365A93FF6F6E}"/>
              </a:ext>
            </a:extLst>
          </p:cNvPr>
          <p:cNvSpPr/>
          <p:nvPr/>
        </p:nvSpPr>
        <p:spPr>
          <a:xfrm>
            <a:off x="8691183" y="8122230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EB86D02-4A5B-816D-7131-212B456ECD28}"/>
              </a:ext>
            </a:extLst>
          </p:cNvPr>
          <p:cNvSpPr/>
          <p:nvPr/>
        </p:nvSpPr>
        <p:spPr>
          <a:xfrm>
            <a:off x="8702499" y="887667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CC73C439-C204-7876-4A36-585BE2356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>
            <a:extLst>
              <a:ext uri="{FF2B5EF4-FFF2-40B4-BE49-F238E27FC236}">
                <a16:creationId xmlns:a16="http://schemas.microsoft.com/office/drawing/2014/main" id="{7A37578D-C199-10F6-658C-C611C74DD0BB}"/>
              </a:ext>
            </a:extLst>
          </p:cNvPr>
          <p:cNvSpPr txBox="1"/>
          <p:nvPr/>
        </p:nvSpPr>
        <p:spPr>
          <a:xfrm>
            <a:off x="78178" y="2022883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2" name="Google Shape;691;p25">
            <a:extLst>
              <a:ext uri="{FF2B5EF4-FFF2-40B4-BE49-F238E27FC236}">
                <a16:creationId xmlns:a16="http://schemas.microsoft.com/office/drawing/2014/main" id="{9BCE8827-C8E8-B704-ECA1-A16EE2A2358A}"/>
              </a:ext>
            </a:extLst>
          </p:cNvPr>
          <p:cNvSpPr txBox="1"/>
          <p:nvPr/>
        </p:nvSpPr>
        <p:spPr>
          <a:xfrm>
            <a:off x="3376100" y="2022882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3" name="Google Shape;691;p25">
            <a:extLst>
              <a:ext uri="{FF2B5EF4-FFF2-40B4-BE49-F238E27FC236}">
                <a16:creationId xmlns:a16="http://schemas.microsoft.com/office/drawing/2014/main" id="{15681A91-9F72-BE86-6C9A-F4CCD4142793}"/>
              </a:ext>
            </a:extLst>
          </p:cNvPr>
          <p:cNvSpPr txBox="1"/>
          <p:nvPr/>
        </p:nvSpPr>
        <p:spPr>
          <a:xfrm>
            <a:off x="6674022" y="2022882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4" name="Google Shape;691;p25">
            <a:extLst>
              <a:ext uri="{FF2B5EF4-FFF2-40B4-BE49-F238E27FC236}">
                <a16:creationId xmlns:a16="http://schemas.microsoft.com/office/drawing/2014/main" id="{5A509A10-21E8-3E08-DE39-388690F5D205}"/>
              </a:ext>
            </a:extLst>
          </p:cNvPr>
          <p:cNvSpPr txBox="1"/>
          <p:nvPr/>
        </p:nvSpPr>
        <p:spPr>
          <a:xfrm>
            <a:off x="9971944" y="2022881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" name="Google Shape;598;p19">
            <a:extLst>
              <a:ext uri="{FF2B5EF4-FFF2-40B4-BE49-F238E27FC236}">
                <a16:creationId xmlns:a16="http://schemas.microsoft.com/office/drawing/2014/main" id="{16331DEC-AB79-262E-2001-0665CF042960}"/>
              </a:ext>
            </a:extLst>
          </p:cNvPr>
          <p:cNvSpPr txBox="1">
            <a:spLocks/>
          </p:cNvSpPr>
          <p:nvPr/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0645" algn="ctr"/>
            <a:r>
              <a:rPr lang="en-US" sz="6350" dirty="0">
                <a:latin typeface="Schibsted Grotesk" panose="020B0604020202020204" charset="0"/>
                <a:ea typeface="Schibsted Grotesk Medium"/>
                <a:cs typeface="Schibsted Grotesk" panose="020B0604020202020204" charset="0"/>
                <a:sym typeface="Schibsted Grotesk Medium"/>
              </a:rPr>
              <a:t>MARKETING SERVICES</a:t>
            </a:r>
          </a:p>
        </p:txBody>
      </p:sp>
    </p:spTree>
    <p:extLst>
      <p:ext uri="{BB962C8B-B14F-4D97-AF65-F5344CB8AC3E}">
        <p14:creationId xmlns:p14="http://schemas.microsoft.com/office/powerpoint/2010/main" val="2920278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60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3" name="Google Shape;113;p10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4" name="Google Shape;114;p10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6" name="Google Shape;116;p10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1" name="Google Shape;141;p10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9" name="Google Shape;159;p10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40ECB34D-178F-3217-0D7A-ABC0ABCCB686}"/>
              </a:ext>
            </a:extLst>
          </p:cNvPr>
          <p:cNvCxnSpPr>
            <a:cxnSpLocks/>
          </p:cNvCxnSpPr>
          <p:nvPr/>
        </p:nvCxnSpPr>
        <p:spPr>
          <a:xfrm flipV="1">
            <a:off x="-2350" y="4011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6F3538E-0F78-4AD4-8236-306994E805DB}"/>
              </a:ext>
            </a:extLst>
          </p:cNvPr>
          <p:cNvCxnSpPr>
            <a:cxnSpLocks/>
          </p:cNvCxnSpPr>
          <p:nvPr/>
        </p:nvCxnSpPr>
        <p:spPr>
          <a:xfrm flipV="1">
            <a:off x="7810" y="4875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AC6B4EB-B4A5-72BB-6452-2E6689B5419E}"/>
              </a:ext>
            </a:extLst>
          </p:cNvPr>
          <p:cNvCxnSpPr>
            <a:cxnSpLocks/>
          </p:cNvCxnSpPr>
          <p:nvPr/>
        </p:nvCxnSpPr>
        <p:spPr>
          <a:xfrm flipV="1">
            <a:off x="-2350" y="5657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9091B0F5-808A-4E15-AC72-4FDE3D11251E}"/>
              </a:ext>
            </a:extLst>
          </p:cNvPr>
          <p:cNvCxnSpPr>
            <a:cxnSpLocks/>
          </p:cNvCxnSpPr>
          <p:nvPr/>
        </p:nvCxnSpPr>
        <p:spPr>
          <a:xfrm flipV="1">
            <a:off x="7810" y="64803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EB461671-A198-1AC4-B4F5-17CA7E8AEE84}"/>
              </a:ext>
            </a:extLst>
          </p:cNvPr>
          <p:cNvCxnSpPr>
            <a:cxnSpLocks/>
          </p:cNvCxnSpPr>
          <p:nvPr/>
        </p:nvCxnSpPr>
        <p:spPr>
          <a:xfrm flipV="1">
            <a:off x="17970" y="7343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A118C37B-2FAF-6C69-0A48-0AAC41E486F5}"/>
              </a:ext>
            </a:extLst>
          </p:cNvPr>
          <p:cNvCxnSpPr>
            <a:cxnSpLocks/>
          </p:cNvCxnSpPr>
          <p:nvPr/>
        </p:nvCxnSpPr>
        <p:spPr>
          <a:xfrm flipV="1">
            <a:off x="7810" y="8126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6047C24-6923-63DF-75EE-DD0EA3113B1F}"/>
              </a:ext>
            </a:extLst>
          </p:cNvPr>
          <p:cNvCxnSpPr>
            <a:cxnSpLocks/>
          </p:cNvCxnSpPr>
          <p:nvPr/>
        </p:nvCxnSpPr>
        <p:spPr>
          <a:xfrm flipV="1">
            <a:off x="-2350" y="8888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7077C0EC-5F01-674C-AECB-57AD6C4E7ECD}"/>
              </a:ext>
            </a:extLst>
          </p:cNvPr>
          <p:cNvSpPr/>
          <p:nvPr/>
        </p:nvSpPr>
        <p:spPr>
          <a:xfrm>
            <a:off x="8695008" y="3273938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E77E51A-2E72-FBD0-01BD-41007FC0321E}"/>
              </a:ext>
            </a:extLst>
          </p:cNvPr>
          <p:cNvSpPr/>
          <p:nvPr/>
        </p:nvSpPr>
        <p:spPr>
          <a:xfrm>
            <a:off x="8698862" y="4025931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551B3AC-E537-D0C0-C6F3-E5391E4C5D20}"/>
              </a:ext>
            </a:extLst>
          </p:cNvPr>
          <p:cNvSpPr/>
          <p:nvPr/>
        </p:nvSpPr>
        <p:spPr>
          <a:xfrm>
            <a:off x="8698795" y="4880684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2885E24-F1E6-BE96-2C9E-0C0B38D8657E}"/>
              </a:ext>
            </a:extLst>
          </p:cNvPr>
          <p:cNvSpPr/>
          <p:nvPr/>
        </p:nvSpPr>
        <p:spPr>
          <a:xfrm>
            <a:off x="8698795" y="5663416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70431B87-66FD-5483-A6D5-8A5C197F1F9F}"/>
              </a:ext>
            </a:extLst>
          </p:cNvPr>
          <p:cNvSpPr/>
          <p:nvPr/>
        </p:nvSpPr>
        <p:spPr>
          <a:xfrm>
            <a:off x="8691245" y="6486552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01DB2511-4930-AE7D-EBE0-FDCE6EF8BFF7}"/>
              </a:ext>
            </a:extLst>
          </p:cNvPr>
          <p:cNvSpPr/>
          <p:nvPr/>
        </p:nvSpPr>
        <p:spPr>
          <a:xfrm>
            <a:off x="8687479" y="7346129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F44F31EA-F037-6BF2-8A4C-6AD09F117EE2}"/>
              </a:ext>
            </a:extLst>
          </p:cNvPr>
          <p:cNvSpPr/>
          <p:nvPr/>
        </p:nvSpPr>
        <p:spPr>
          <a:xfrm>
            <a:off x="8687479" y="814065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FCBA869-F8CE-E0C5-6FAE-A47B0B56C8D6}"/>
              </a:ext>
            </a:extLst>
          </p:cNvPr>
          <p:cNvSpPr/>
          <p:nvPr/>
        </p:nvSpPr>
        <p:spPr>
          <a:xfrm>
            <a:off x="8698795" y="8895096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4884731B-A3DD-3AC2-25D0-2E195C6AAF72}"/>
              </a:ext>
            </a:extLst>
          </p:cNvPr>
          <p:cNvSpPr/>
          <p:nvPr/>
        </p:nvSpPr>
        <p:spPr>
          <a:xfrm>
            <a:off x="-3787" y="3290092"/>
            <a:ext cx="4277033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94E25333-B48D-E1E1-D98F-6F166F64FBE1}"/>
              </a:ext>
            </a:extLst>
          </p:cNvPr>
          <p:cNvSpPr/>
          <p:nvPr/>
        </p:nvSpPr>
        <p:spPr>
          <a:xfrm>
            <a:off x="67" y="4042085"/>
            <a:ext cx="4277033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8FBE14C-5753-9BC4-5B74-9DE46B164131}"/>
              </a:ext>
            </a:extLst>
          </p:cNvPr>
          <p:cNvSpPr/>
          <p:nvPr/>
        </p:nvSpPr>
        <p:spPr>
          <a:xfrm>
            <a:off x="0" y="4896838"/>
            <a:ext cx="4277033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E574E518-D378-F871-6452-E76B08ECE073}"/>
              </a:ext>
            </a:extLst>
          </p:cNvPr>
          <p:cNvSpPr/>
          <p:nvPr/>
        </p:nvSpPr>
        <p:spPr>
          <a:xfrm>
            <a:off x="0" y="5679570"/>
            <a:ext cx="4277033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E5425E77-621C-CA6C-914C-B8E7BADBA687}"/>
              </a:ext>
            </a:extLst>
          </p:cNvPr>
          <p:cNvSpPr/>
          <p:nvPr/>
        </p:nvSpPr>
        <p:spPr>
          <a:xfrm>
            <a:off x="-7550" y="6502706"/>
            <a:ext cx="4277033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B8329E91-609B-0458-292B-03316D79C61A}"/>
              </a:ext>
            </a:extLst>
          </p:cNvPr>
          <p:cNvSpPr/>
          <p:nvPr/>
        </p:nvSpPr>
        <p:spPr>
          <a:xfrm>
            <a:off x="-11316" y="7362283"/>
            <a:ext cx="4277033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EB92763C-96C4-0B67-DD96-60FD7343FDFB}"/>
              </a:ext>
            </a:extLst>
          </p:cNvPr>
          <p:cNvSpPr/>
          <p:nvPr/>
        </p:nvSpPr>
        <p:spPr>
          <a:xfrm>
            <a:off x="-11316" y="8156807"/>
            <a:ext cx="4277033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A3EE5BBF-CB79-BBD7-DF36-5A3CE905D180}"/>
              </a:ext>
            </a:extLst>
          </p:cNvPr>
          <p:cNvSpPr/>
          <p:nvPr/>
        </p:nvSpPr>
        <p:spPr>
          <a:xfrm>
            <a:off x="4280595" y="3267868"/>
            <a:ext cx="4406884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37CC70B3-6492-F3B4-EC09-8C73FB64A300}"/>
              </a:ext>
            </a:extLst>
          </p:cNvPr>
          <p:cNvSpPr/>
          <p:nvPr/>
        </p:nvSpPr>
        <p:spPr>
          <a:xfrm>
            <a:off x="4284449" y="4019861"/>
            <a:ext cx="4406884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02FFBD49-D2E1-92A3-0312-F57552C24AF4}"/>
              </a:ext>
            </a:extLst>
          </p:cNvPr>
          <p:cNvSpPr/>
          <p:nvPr/>
        </p:nvSpPr>
        <p:spPr>
          <a:xfrm>
            <a:off x="4284382" y="4874614"/>
            <a:ext cx="4406884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 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0AC45A7A-F76E-6533-090E-36C4D18103C0}"/>
              </a:ext>
            </a:extLst>
          </p:cNvPr>
          <p:cNvSpPr/>
          <p:nvPr/>
        </p:nvSpPr>
        <p:spPr>
          <a:xfrm>
            <a:off x="4284382" y="5657346"/>
            <a:ext cx="4406884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314F6559-A85F-848F-54D0-EF05B879B48A}"/>
              </a:ext>
            </a:extLst>
          </p:cNvPr>
          <p:cNvSpPr/>
          <p:nvPr/>
        </p:nvSpPr>
        <p:spPr>
          <a:xfrm>
            <a:off x="4276832" y="6480482"/>
            <a:ext cx="4406884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FF67B56-37A3-AECF-1027-F4CF1CCA0817}"/>
              </a:ext>
            </a:extLst>
          </p:cNvPr>
          <p:cNvSpPr/>
          <p:nvPr/>
        </p:nvSpPr>
        <p:spPr>
          <a:xfrm>
            <a:off x="4273066" y="7340059"/>
            <a:ext cx="4406884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 + ADJUSTMENT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"/>
          <p:cNvSpPr txBox="1"/>
          <p:nvPr/>
        </p:nvSpPr>
        <p:spPr>
          <a:xfrm>
            <a:off x="-25299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DESIGN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3216103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7" name="Google Shape;167;p11"/>
          <p:cNvSpPr/>
          <p:nvPr/>
        </p:nvSpPr>
        <p:spPr>
          <a:xfrm>
            <a:off x="9721058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8" name="Google Shape;168;p11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3206873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6470850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9767991" y="1947102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32365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6481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9745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1714A804-C15B-51B2-453B-AD9AFDFE1128}"/>
              </a:ext>
            </a:extLst>
          </p:cNvPr>
          <p:cNvCxnSpPr>
            <a:cxnSpLocks/>
          </p:cNvCxnSpPr>
          <p:nvPr/>
        </p:nvCxnSpPr>
        <p:spPr>
          <a:xfrm flipV="1">
            <a:off x="-2350" y="45397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F0630AD7-8EB9-4F1C-FF4B-2D02A8C091C2}"/>
              </a:ext>
            </a:extLst>
          </p:cNvPr>
          <p:cNvCxnSpPr>
            <a:cxnSpLocks/>
          </p:cNvCxnSpPr>
          <p:nvPr/>
        </p:nvCxnSpPr>
        <p:spPr>
          <a:xfrm flipV="1">
            <a:off x="-21218" y="540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B5F7863D-A93A-18D7-D605-A8B4D39A5370}"/>
              </a:ext>
            </a:extLst>
          </p:cNvPr>
          <p:cNvCxnSpPr>
            <a:cxnSpLocks/>
          </p:cNvCxnSpPr>
          <p:nvPr/>
        </p:nvCxnSpPr>
        <p:spPr>
          <a:xfrm flipV="1">
            <a:off x="-2350" y="5991177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BD5A05EA-FC87-081D-E005-4A2930CEB0C8}"/>
              </a:ext>
            </a:extLst>
          </p:cNvPr>
          <p:cNvCxnSpPr>
            <a:cxnSpLocks/>
          </p:cNvCxnSpPr>
          <p:nvPr/>
        </p:nvCxnSpPr>
        <p:spPr>
          <a:xfrm flipV="1">
            <a:off x="-6704" y="692154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1ADB1516-A66E-09B7-F0D7-6F282CBC30B6}"/>
              </a:ext>
            </a:extLst>
          </p:cNvPr>
          <p:cNvCxnSpPr>
            <a:cxnSpLocks/>
          </p:cNvCxnSpPr>
          <p:nvPr/>
        </p:nvCxnSpPr>
        <p:spPr>
          <a:xfrm flipV="1">
            <a:off x="17970" y="787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E9947507-C262-B3DC-5FEC-CAA14D27A617}"/>
              </a:ext>
            </a:extLst>
          </p:cNvPr>
          <p:cNvCxnSpPr>
            <a:cxnSpLocks/>
          </p:cNvCxnSpPr>
          <p:nvPr/>
        </p:nvCxnSpPr>
        <p:spPr>
          <a:xfrm flipV="1">
            <a:off x="7810" y="874162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142BA95A-CF6C-510A-96A9-3B71EC23AD8F}"/>
              </a:ext>
            </a:extLst>
          </p:cNvPr>
          <p:cNvCxnSpPr>
            <a:cxnSpLocks/>
          </p:cNvCxnSpPr>
          <p:nvPr/>
        </p:nvCxnSpPr>
        <p:spPr>
          <a:xfrm flipV="1">
            <a:off x="15070" y="4975176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95D5AA29-8BBB-7074-87FC-87B6BEEE2113}"/>
              </a:ext>
            </a:extLst>
          </p:cNvPr>
          <p:cNvCxnSpPr>
            <a:cxnSpLocks/>
          </p:cNvCxnSpPr>
          <p:nvPr/>
        </p:nvCxnSpPr>
        <p:spPr>
          <a:xfrm flipV="1">
            <a:off x="29584" y="644982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1B3BC38A-5E32-63CA-8A64-6C58B8CBC436}"/>
              </a:ext>
            </a:extLst>
          </p:cNvPr>
          <p:cNvCxnSpPr>
            <a:cxnSpLocks/>
          </p:cNvCxnSpPr>
          <p:nvPr/>
        </p:nvCxnSpPr>
        <p:spPr>
          <a:xfrm flipV="1">
            <a:off x="10716" y="735696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E6ADFC9F-CCC6-6C50-33A7-56BA92B5AF06}"/>
              </a:ext>
            </a:extLst>
          </p:cNvPr>
          <p:cNvCxnSpPr>
            <a:cxnSpLocks/>
          </p:cNvCxnSpPr>
          <p:nvPr/>
        </p:nvCxnSpPr>
        <p:spPr>
          <a:xfrm flipV="1">
            <a:off x="10716" y="83003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24C11D23-7D20-E77F-6A3E-0DEA5304E46B}"/>
              </a:ext>
            </a:extLst>
          </p:cNvPr>
          <p:cNvSpPr/>
          <p:nvPr/>
        </p:nvSpPr>
        <p:spPr>
          <a:xfrm>
            <a:off x="-2350" y="4143340"/>
            <a:ext cx="3212748" cy="4037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32241159-9049-9E56-C9A5-0108671DF1FD}"/>
              </a:ext>
            </a:extLst>
          </p:cNvPr>
          <p:cNvSpPr/>
          <p:nvPr/>
        </p:nvSpPr>
        <p:spPr>
          <a:xfrm>
            <a:off x="-2350" y="4557107"/>
            <a:ext cx="3212748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14BCF198-564B-BFF8-BA42-FBD5DF16C149}"/>
              </a:ext>
            </a:extLst>
          </p:cNvPr>
          <p:cNvSpPr/>
          <p:nvPr/>
        </p:nvSpPr>
        <p:spPr>
          <a:xfrm>
            <a:off x="-3041" y="4982627"/>
            <a:ext cx="3212748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DD864267-AC59-8B99-CEAC-0B701F2A0D4D}"/>
              </a:ext>
            </a:extLst>
          </p:cNvPr>
          <p:cNvSpPr/>
          <p:nvPr/>
        </p:nvSpPr>
        <p:spPr>
          <a:xfrm>
            <a:off x="2664" y="5422705"/>
            <a:ext cx="3212748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 OF EACH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457589A7-D61C-7B8B-CD9B-4446729C2376}"/>
              </a:ext>
            </a:extLst>
          </p:cNvPr>
          <p:cNvSpPr/>
          <p:nvPr/>
        </p:nvSpPr>
        <p:spPr>
          <a:xfrm>
            <a:off x="2349" y="6011549"/>
            <a:ext cx="3212748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48787598-41C2-6664-BB42-78DFDD67EAF4}"/>
              </a:ext>
            </a:extLst>
          </p:cNvPr>
          <p:cNvSpPr/>
          <p:nvPr/>
        </p:nvSpPr>
        <p:spPr>
          <a:xfrm>
            <a:off x="1722" y="6464591"/>
            <a:ext cx="3212748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+ COLORS RENDERED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786BFBD9-E4C9-1347-0230-8C8589319131}"/>
              </a:ext>
            </a:extLst>
          </p:cNvPr>
          <p:cNvSpPr/>
          <p:nvPr/>
        </p:nvSpPr>
        <p:spPr>
          <a:xfrm>
            <a:off x="-1526" y="6935597"/>
            <a:ext cx="3212748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8644D106-05A1-318B-6BE6-AD8132A1F02B}"/>
              </a:ext>
            </a:extLst>
          </p:cNvPr>
          <p:cNvSpPr/>
          <p:nvPr/>
        </p:nvSpPr>
        <p:spPr>
          <a:xfrm>
            <a:off x="-1674" y="7366495"/>
            <a:ext cx="3212748" cy="52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3C92AE98-4FD2-591E-6DC8-FB470CB3A3F6}"/>
              </a:ext>
            </a:extLst>
          </p:cNvPr>
          <p:cNvSpPr/>
          <p:nvPr/>
        </p:nvSpPr>
        <p:spPr>
          <a:xfrm>
            <a:off x="3219310" y="4084977"/>
            <a:ext cx="3238002" cy="4687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A3ADDF1B-D050-33C7-223A-5E84A0BFF26C}"/>
              </a:ext>
            </a:extLst>
          </p:cNvPr>
          <p:cNvSpPr/>
          <p:nvPr/>
        </p:nvSpPr>
        <p:spPr>
          <a:xfrm>
            <a:off x="3219310" y="4563812"/>
            <a:ext cx="3238002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FE861CAF-5267-D583-8FBE-3E09EE652F70}"/>
              </a:ext>
            </a:extLst>
          </p:cNvPr>
          <p:cNvSpPr/>
          <p:nvPr/>
        </p:nvSpPr>
        <p:spPr>
          <a:xfrm>
            <a:off x="3218619" y="4989332"/>
            <a:ext cx="3238002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ARTWORK/COLOR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8E6CEEAC-D567-DF21-CC04-C57071BE0160}"/>
              </a:ext>
            </a:extLst>
          </p:cNvPr>
          <p:cNvSpPr/>
          <p:nvPr/>
        </p:nvSpPr>
        <p:spPr>
          <a:xfrm>
            <a:off x="3224324" y="5429410"/>
            <a:ext cx="3238002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03D0D1F5-A0D6-78D2-054A-2C1A1B1FD3AF}"/>
              </a:ext>
            </a:extLst>
          </p:cNvPr>
          <p:cNvSpPr/>
          <p:nvPr/>
        </p:nvSpPr>
        <p:spPr>
          <a:xfrm>
            <a:off x="3224009" y="6018254"/>
            <a:ext cx="3238002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10A4B71A-8A07-06B5-3146-D5BC41864C93}"/>
              </a:ext>
            </a:extLst>
          </p:cNvPr>
          <p:cNvSpPr/>
          <p:nvPr/>
        </p:nvSpPr>
        <p:spPr>
          <a:xfrm>
            <a:off x="3223382" y="6471296"/>
            <a:ext cx="3238002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9" name="Retângulo 128">
            <a:extLst>
              <a:ext uri="{FF2B5EF4-FFF2-40B4-BE49-F238E27FC236}">
                <a16:creationId xmlns:a16="http://schemas.microsoft.com/office/drawing/2014/main" id="{0EEB9CCA-ED41-BE1E-ACB3-7E1C1F7FD55F}"/>
              </a:ext>
            </a:extLst>
          </p:cNvPr>
          <p:cNvSpPr/>
          <p:nvPr/>
        </p:nvSpPr>
        <p:spPr>
          <a:xfrm>
            <a:off x="3220134" y="6942302"/>
            <a:ext cx="3238002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0" name="Retângulo 129">
            <a:extLst>
              <a:ext uri="{FF2B5EF4-FFF2-40B4-BE49-F238E27FC236}">
                <a16:creationId xmlns:a16="http://schemas.microsoft.com/office/drawing/2014/main" id="{077A9322-C120-ECD6-0727-1FFBDB8CD01B}"/>
              </a:ext>
            </a:extLst>
          </p:cNvPr>
          <p:cNvSpPr/>
          <p:nvPr/>
        </p:nvSpPr>
        <p:spPr>
          <a:xfrm>
            <a:off x="3219986" y="7373200"/>
            <a:ext cx="3238002" cy="52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1" name="Retângulo 130">
            <a:extLst>
              <a:ext uri="{FF2B5EF4-FFF2-40B4-BE49-F238E27FC236}">
                <a16:creationId xmlns:a16="http://schemas.microsoft.com/office/drawing/2014/main" id="{20D9E766-3527-9957-378B-D7511A975B5F}"/>
              </a:ext>
            </a:extLst>
          </p:cNvPr>
          <p:cNvSpPr/>
          <p:nvPr/>
        </p:nvSpPr>
        <p:spPr>
          <a:xfrm>
            <a:off x="3219915" y="7898657"/>
            <a:ext cx="3238002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2" name="Retângulo 131">
            <a:extLst>
              <a:ext uri="{FF2B5EF4-FFF2-40B4-BE49-F238E27FC236}">
                <a16:creationId xmlns:a16="http://schemas.microsoft.com/office/drawing/2014/main" id="{594F498A-0806-F9C9-5C36-24A2571C1213}"/>
              </a:ext>
            </a:extLst>
          </p:cNvPr>
          <p:cNvSpPr/>
          <p:nvPr/>
        </p:nvSpPr>
        <p:spPr>
          <a:xfrm>
            <a:off x="3219767" y="8329555"/>
            <a:ext cx="3238002" cy="4259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CUSTOM PRINTS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1" name="Retângulo 140">
            <a:extLst>
              <a:ext uri="{FF2B5EF4-FFF2-40B4-BE49-F238E27FC236}">
                <a16:creationId xmlns:a16="http://schemas.microsoft.com/office/drawing/2014/main" id="{24B6B4A1-B46F-432A-8F42-5F60B289C972}"/>
              </a:ext>
            </a:extLst>
          </p:cNvPr>
          <p:cNvSpPr/>
          <p:nvPr/>
        </p:nvSpPr>
        <p:spPr>
          <a:xfrm>
            <a:off x="6458573" y="4134528"/>
            <a:ext cx="3259680" cy="4037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2" name="Retângulo 141">
            <a:extLst>
              <a:ext uri="{FF2B5EF4-FFF2-40B4-BE49-F238E27FC236}">
                <a16:creationId xmlns:a16="http://schemas.microsoft.com/office/drawing/2014/main" id="{02C88BD2-4ADC-419A-3D80-23D9FBAD8955}"/>
              </a:ext>
            </a:extLst>
          </p:cNvPr>
          <p:cNvSpPr/>
          <p:nvPr/>
        </p:nvSpPr>
        <p:spPr>
          <a:xfrm>
            <a:off x="6458573" y="4548295"/>
            <a:ext cx="3259680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3" name="Retângulo 142">
            <a:extLst>
              <a:ext uri="{FF2B5EF4-FFF2-40B4-BE49-F238E27FC236}">
                <a16:creationId xmlns:a16="http://schemas.microsoft.com/office/drawing/2014/main" id="{2D870814-841A-5AB4-8DFE-D1E16516AB32}"/>
              </a:ext>
            </a:extLst>
          </p:cNvPr>
          <p:cNvSpPr/>
          <p:nvPr/>
        </p:nvSpPr>
        <p:spPr>
          <a:xfrm>
            <a:off x="6457882" y="4973815"/>
            <a:ext cx="3259680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4" name="Retângulo 143">
            <a:extLst>
              <a:ext uri="{FF2B5EF4-FFF2-40B4-BE49-F238E27FC236}">
                <a16:creationId xmlns:a16="http://schemas.microsoft.com/office/drawing/2014/main" id="{5AB0A61E-7B83-1A79-7032-734A535E34BD}"/>
              </a:ext>
            </a:extLst>
          </p:cNvPr>
          <p:cNvSpPr/>
          <p:nvPr/>
        </p:nvSpPr>
        <p:spPr>
          <a:xfrm>
            <a:off x="6463587" y="5413893"/>
            <a:ext cx="3259680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5" name="Retângulo 144">
            <a:extLst>
              <a:ext uri="{FF2B5EF4-FFF2-40B4-BE49-F238E27FC236}">
                <a16:creationId xmlns:a16="http://schemas.microsoft.com/office/drawing/2014/main" id="{50723ED3-1B2D-8D33-79FD-B9D2953E920A}"/>
              </a:ext>
            </a:extLst>
          </p:cNvPr>
          <p:cNvSpPr/>
          <p:nvPr/>
        </p:nvSpPr>
        <p:spPr>
          <a:xfrm>
            <a:off x="6463272" y="6002737"/>
            <a:ext cx="3259680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6" name="Retângulo 145">
            <a:extLst>
              <a:ext uri="{FF2B5EF4-FFF2-40B4-BE49-F238E27FC236}">
                <a16:creationId xmlns:a16="http://schemas.microsoft.com/office/drawing/2014/main" id="{80EADF5F-B9CF-E7D7-1A4D-856183179C2E}"/>
              </a:ext>
            </a:extLst>
          </p:cNvPr>
          <p:cNvSpPr/>
          <p:nvPr/>
        </p:nvSpPr>
        <p:spPr>
          <a:xfrm>
            <a:off x="6462645" y="6455779"/>
            <a:ext cx="3259680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7" name="Retângulo 146">
            <a:extLst>
              <a:ext uri="{FF2B5EF4-FFF2-40B4-BE49-F238E27FC236}">
                <a16:creationId xmlns:a16="http://schemas.microsoft.com/office/drawing/2014/main" id="{7D77E41F-A18E-02D3-47E5-321721A2997A}"/>
              </a:ext>
            </a:extLst>
          </p:cNvPr>
          <p:cNvSpPr/>
          <p:nvPr/>
        </p:nvSpPr>
        <p:spPr>
          <a:xfrm>
            <a:off x="6459397" y="6926785"/>
            <a:ext cx="3259680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9" name="Retângulo 148">
            <a:extLst>
              <a:ext uri="{FF2B5EF4-FFF2-40B4-BE49-F238E27FC236}">
                <a16:creationId xmlns:a16="http://schemas.microsoft.com/office/drawing/2014/main" id="{C708410A-AA3B-8EC8-81D4-D8F3C013E3EA}"/>
              </a:ext>
            </a:extLst>
          </p:cNvPr>
          <p:cNvSpPr/>
          <p:nvPr/>
        </p:nvSpPr>
        <p:spPr>
          <a:xfrm>
            <a:off x="9716202" y="4069051"/>
            <a:ext cx="3288598" cy="468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0" name="Retângulo 149">
            <a:extLst>
              <a:ext uri="{FF2B5EF4-FFF2-40B4-BE49-F238E27FC236}">
                <a16:creationId xmlns:a16="http://schemas.microsoft.com/office/drawing/2014/main" id="{9402377E-4EE1-719D-47A8-CE93AFCA313A}"/>
              </a:ext>
            </a:extLst>
          </p:cNvPr>
          <p:cNvSpPr/>
          <p:nvPr/>
        </p:nvSpPr>
        <p:spPr>
          <a:xfrm>
            <a:off x="9716202" y="4547410"/>
            <a:ext cx="3288598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1" name="Retângulo 150">
            <a:extLst>
              <a:ext uri="{FF2B5EF4-FFF2-40B4-BE49-F238E27FC236}">
                <a16:creationId xmlns:a16="http://schemas.microsoft.com/office/drawing/2014/main" id="{142E0A2D-1ED2-2F22-77AC-64E58695D4CC}"/>
              </a:ext>
            </a:extLst>
          </p:cNvPr>
          <p:cNvSpPr/>
          <p:nvPr/>
        </p:nvSpPr>
        <p:spPr>
          <a:xfrm>
            <a:off x="9715511" y="4972930"/>
            <a:ext cx="3288598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2" name="Retângulo 151">
            <a:extLst>
              <a:ext uri="{FF2B5EF4-FFF2-40B4-BE49-F238E27FC236}">
                <a16:creationId xmlns:a16="http://schemas.microsoft.com/office/drawing/2014/main" id="{6E365A71-04F8-4DD7-9A04-0259E1B00C68}"/>
              </a:ext>
            </a:extLst>
          </p:cNvPr>
          <p:cNvSpPr/>
          <p:nvPr/>
        </p:nvSpPr>
        <p:spPr>
          <a:xfrm>
            <a:off x="9721216" y="5413008"/>
            <a:ext cx="3288598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3" name="Retângulo 152">
            <a:extLst>
              <a:ext uri="{FF2B5EF4-FFF2-40B4-BE49-F238E27FC236}">
                <a16:creationId xmlns:a16="http://schemas.microsoft.com/office/drawing/2014/main" id="{F3E84670-D44E-DD6F-F748-8ED3F769F8EF}"/>
              </a:ext>
            </a:extLst>
          </p:cNvPr>
          <p:cNvSpPr/>
          <p:nvPr/>
        </p:nvSpPr>
        <p:spPr>
          <a:xfrm>
            <a:off x="9720901" y="6001852"/>
            <a:ext cx="3288598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4" name="Retângulo 153">
            <a:extLst>
              <a:ext uri="{FF2B5EF4-FFF2-40B4-BE49-F238E27FC236}">
                <a16:creationId xmlns:a16="http://schemas.microsoft.com/office/drawing/2014/main" id="{B7E2F09D-7442-A588-1065-70719B02CC5B}"/>
              </a:ext>
            </a:extLst>
          </p:cNvPr>
          <p:cNvSpPr/>
          <p:nvPr/>
        </p:nvSpPr>
        <p:spPr>
          <a:xfrm>
            <a:off x="9720274" y="6454894"/>
            <a:ext cx="3288598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5" name="Retângulo 154">
            <a:extLst>
              <a:ext uri="{FF2B5EF4-FFF2-40B4-BE49-F238E27FC236}">
                <a16:creationId xmlns:a16="http://schemas.microsoft.com/office/drawing/2014/main" id="{F186C2F8-AF20-2B1D-9336-C548F7FFEF27}"/>
              </a:ext>
            </a:extLst>
          </p:cNvPr>
          <p:cNvSpPr/>
          <p:nvPr/>
        </p:nvSpPr>
        <p:spPr>
          <a:xfrm>
            <a:off x="9717026" y="6925900"/>
            <a:ext cx="3288598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6" name="Retângulo 155">
            <a:extLst>
              <a:ext uri="{FF2B5EF4-FFF2-40B4-BE49-F238E27FC236}">
                <a16:creationId xmlns:a16="http://schemas.microsoft.com/office/drawing/2014/main" id="{5DD124F6-61F9-6251-C75A-16297C42A972}"/>
              </a:ext>
            </a:extLst>
          </p:cNvPr>
          <p:cNvSpPr/>
          <p:nvPr/>
        </p:nvSpPr>
        <p:spPr>
          <a:xfrm>
            <a:off x="9720274" y="7375371"/>
            <a:ext cx="3288598" cy="4968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2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6" name="Google Shape;236;p12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7" name="Google Shape;237;p12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1" name="Google Shape;261;p12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8" name="Google Shape;278;p12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9" name="Google Shape;279;p12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BACE4698-DD62-AFF0-7803-AC7EADF2FF17}"/>
              </a:ext>
            </a:extLst>
          </p:cNvPr>
          <p:cNvCxnSpPr>
            <a:cxnSpLocks/>
          </p:cNvCxnSpPr>
          <p:nvPr/>
        </p:nvCxnSpPr>
        <p:spPr>
          <a:xfrm flipV="1">
            <a:off x="-2350" y="3992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FB5BF559-6610-A0E9-86B6-3A17CB079BDD}"/>
              </a:ext>
            </a:extLst>
          </p:cNvPr>
          <p:cNvCxnSpPr>
            <a:cxnSpLocks/>
          </p:cNvCxnSpPr>
          <p:nvPr/>
        </p:nvCxnSpPr>
        <p:spPr>
          <a:xfrm flipV="1">
            <a:off x="7810" y="48559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8FE8AB2-07F0-9405-2771-9205D99475EA}"/>
              </a:ext>
            </a:extLst>
          </p:cNvPr>
          <p:cNvCxnSpPr>
            <a:cxnSpLocks/>
          </p:cNvCxnSpPr>
          <p:nvPr/>
        </p:nvCxnSpPr>
        <p:spPr>
          <a:xfrm flipV="1">
            <a:off x="-2350" y="56382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4E81A423-ADB6-DD7C-DD26-1C340108E0E7}"/>
              </a:ext>
            </a:extLst>
          </p:cNvPr>
          <p:cNvCxnSpPr>
            <a:cxnSpLocks/>
          </p:cNvCxnSpPr>
          <p:nvPr/>
        </p:nvCxnSpPr>
        <p:spPr>
          <a:xfrm flipV="1">
            <a:off x="781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B17C491C-7EE3-7FB8-5317-77AFE528101E}"/>
              </a:ext>
            </a:extLst>
          </p:cNvPr>
          <p:cNvCxnSpPr>
            <a:cxnSpLocks/>
          </p:cNvCxnSpPr>
          <p:nvPr/>
        </p:nvCxnSpPr>
        <p:spPr>
          <a:xfrm flipV="1">
            <a:off x="17970" y="73248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85E2C95-6C2A-51B6-BD41-6C93CD46D251}"/>
              </a:ext>
            </a:extLst>
          </p:cNvPr>
          <p:cNvCxnSpPr>
            <a:cxnSpLocks/>
          </p:cNvCxnSpPr>
          <p:nvPr/>
        </p:nvCxnSpPr>
        <p:spPr>
          <a:xfrm flipV="1">
            <a:off x="7810" y="8107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28CA9F37-6FD0-4742-2A0B-07E85CF722FB}"/>
              </a:ext>
            </a:extLst>
          </p:cNvPr>
          <p:cNvCxnSpPr>
            <a:cxnSpLocks/>
          </p:cNvCxnSpPr>
          <p:nvPr/>
        </p:nvCxnSpPr>
        <p:spPr>
          <a:xfrm flipV="1">
            <a:off x="-2350" y="8869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EDAD7DD3-AD67-DC4D-55B7-965CB0F871F3}"/>
              </a:ext>
            </a:extLst>
          </p:cNvPr>
          <p:cNvSpPr/>
          <p:nvPr/>
        </p:nvSpPr>
        <p:spPr>
          <a:xfrm>
            <a:off x="5137" y="3262180"/>
            <a:ext cx="4269189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6ECB9AE-9ED5-2C6F-2AF7-112857C2EF67}"/>
              </a:ext>
            </a:extLst>
          </p:cNvPr>
          <p:cNvSpPr/>
          <p:nvPr/>
        </p:nvSpPr>
        <p:spPr>
          <a:xfrm>
            <a:off x="8991" y="4014173"/>
            <a:ext cx="4269189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90B7579-A3FC-D76E-C4C0-658CFE4A4F8E}"/>
              </a:ext>
            </a:extLst>
          </p:cNvPr>
          <p:cNvSpPr/>
          <p:nvPr/>
        </p:nvSpPr>
        <p:spPr>
          <a:xfrm>
            <a:off x="8924" y="4868926"/>
            <a:ext cx="4269189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B4A371F-260F-664D-716C-B81903361813}"/>
              </a:ext>
            </a:extLst>
          </p:cNvPr>
          <p:cNvSpPr/>
          <p:nvPr/>
        </p:nvSpPr>
        <p:spPr>
          <a:xfrm>
            <a:off x="8924" y="5651658"/>
            <a:ext cx="4269189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B1DF322D-216E-21CC-63EF-CB74886AE8C7}"/>
              </a:ext>
            </a:extLst>
          </p:cNvPr>
          <p:cNvSpPr/>
          <p:nvPr/>
        </p:nvSpPr>
        <p:spPr>
          <a:xfrm>
            <a:off x="1374" y="6474794"/>
            <a:ext cx="4269189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59830DC-54DC-47C8-A74C-A2B674D6F2E0}"/>
              </a:ext>
            </a:extLst>
          </p:cNvPr>
          <p:cNvSpPr/>
          <p:nvPr/>
        </p:nvSpPr>
        <p:spPr>
          <a:xfrm>
            <a:off x="-2392" y="7334371"/>
            <a:ext cx="4269189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069CFD6-16B2-5D55-03B6-039960AD481C}"/>
              </a:ext>
            </a:extLst>
          </p:cNvPr>
          <p:cNvSpPr/>
          <p:nvPr/>
        </p:nvSpPr>
        <p:spPr>
          <a:xfrm>
            <a:off x="-2392" y="8128895"/>
            <a:ext cx="4269189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71A9497-0B5B-901D-DFC0-45CF30439B51}"/>
              </a:ext>
            </a:extLst>
          </p:cNvPr>
          <p:cNvSpPr/>
          <p:nvPr/>
        </p:nvSpPr>
        <p:spPr>
          <a:xfrm>
            <a:off x="8691092" y="3255515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9BE85F42-2A48-13B5-7214-18DA3B92A09E}"/>
              </a:ext>
            </a:extLst>
          </p:cNvPr>
          <p:cNvSpPr/>
          <p:nvPr/>
        </p:nvSpPr>
        <p:spPr>
          <a:xfrm>
            <a:off x="8694946" y="4007508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193266D7-0992-5C81-ABC0-AF291BFAEF90}"/>
              </a:ext>
            </a:extLst>
          </p:cNvPr>
          <p:cNvSpPr/>
          <p:nvPr/>
        </p:nvSpPr>
        <p:spPr>
          <a:xfrm>
            <a:off x="8694879" y="4862261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96CE6788-6923-9CBF-E02C-C2DDD9658C09}"/>
              </a:ext>
            </a:extLst>
          </p:cNvPr>
          <p:cNvSpPr/>
          <p:nvPr/>
        </p:nvSpPr>
        <p:spPr>
          <a:xfrm>
            <a:off x="8694879" y="5644993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15056D1F-6215-F9C5-DF81-EAECA15124C8}"/>
              </a:ext>
            </a:extLst>
          </p:cNvPr>
          <p:cNvSpPr/>
          <p:nvPr/>
        </p:nvSpPr>
        <p:spPr>
          <a:xfrm>
            <a:off x="8687329" y="6468129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80F39FE-43CE-EE98-2855-36650384716B}"/>
              </a:ext>
            </a:extLst>
          </p:cNvPr>
          <p:cNvSpPr/>
          <p:nvPr/>
        </p:nvSpPr>
        <p:spPr>
          <a:xfrm>
            <a:off x="8683563" y="7327706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43EC268-C290-4A63-5244-9BE6B2B2B0B7}"/>
              </a:ext>
            </a:extLst>
          </p:cNvPr>
          <p:cNvSpPr/>
          <p:nvPr/>
        </p:nvSpPr>
        <p:spPr>
          <a:xfrm>
            <a:off x="8683563" y="8122230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94E1215B-134D-4724-4F70-DD2598E65789}"/>
              </a:ext>
            </a:extLst>
          </p:cNvPr>
          <p:cNvSpPr/>
          <p:nvPr/>
        </p:nvSpPr>
        <p:spPr>
          <a:xfrm>
            <a:off x="8694879" y="887667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8FCD8525-80FD-F078-992B-FA866BB9CD72}"/>
              </a:ext>
            </a:extLst>
          </p:cNvPr>
          <p:cNvSpPr/>
          <p:nvPr/>
        </p:nvSpPr>
        <p:spPr>
          <a:xfrm>
            <a:off x="4274489" y="3254560"/>
            <a:ext cx="4397779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2357C03E-6BC3-1616-1436-3C04C8A73049}"/>
              </a:ext>
            </a:extLst>
          </p:cNvPr>
          <p:cNvSpPr/>
          <p:nvPr/>
        </p:nvSpPr>
        <p:spPr>
          <a:xfrm>
            <a:off x="4278343" y="4006553"/>
            <a:ext cx="4397779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0B1C3D58-0CCA-DC27-804A-BD11ED7EA23D}"/>
              </a:ext>
            </a:extLst>
          </p:cNvPr>
          <p:cNvSpPr/>
          <p:nvPr/>
        </p:nvSpPr>
        <p:spPr>
          <a:xfrm>
            <a:off x="4278276" y="4861306"/>
            <a:ext cx="4397779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DRAWINGS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002C572C-B7E3-0116-4D72-76857DD65E37}"/>
              </a:ext>
            </a:extLst>
          </p:cNvPr>
          <p:cNvSpPr/>
          <p:nvPr/>
        </p:nvSpPr>
        <p:spPr>
          <a:xfrm>
            <a:off x="4278276" y="5644038"/>
            <a:ext cx="4397779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FD99A496-076D-4D90-EF60-A8840D3BFF2B}"/>
              </a:ext>
            </a:extLst>
          </p:cNvPr>
          <p:cNvSpPr/>
          <p:nvPr/>
        </p:nvSpPr>
        <p:spPr>
          <a:xfrm>
            <a:off x="4270726" y="6467174"/>
            <a:ext cx="4397779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/ COLORS RENDERED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8DD27115-D96D-F869-40FB-0BB8D33AF802}"/>
              </a:ext>
            </a:extLst>
          </p:cNvPr>
          <p:cNvSpPr/>
          <p:nvPr/>
        </p:nvSpPr>
        <p:spPr>
          <a:xfrm>
            <a:off x="4266960" y="7326751"/>
            <a:ext cx="4397779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OF ALL STYLES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5" name="Google Shape;285;p13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7" name="Google Shape;287;p13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8" name="Google Shape;288;p13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3" name="Google Shape;303;p13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4" name="Google Shape;304;p13"/>
          <p:cNvSpPr txBox="1"/>
          <p:nvPr/>
        </p:nvSpPr>
        <p:spPr>
          <a:xfrm>
            <a:off x="64574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5" name="Google Shape;305;p13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3" name="Google Shape;313;p13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2716526C-B732-C3FC-EA98-F047484B846C}"/>
              </a:ext>
            </a:extLst>
          </p:cNvPr>
          <p:cNvCxnSpPr>
            <a:cxnSpLocks/>
          </p:cNvCxnSpPr>
          <p:nvPr/>
        </p:nvCxnSpPr>
        <p:spPr>
          <a:xfrm flipV="1">
            <a:off x="-2350" y="40876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0BFDBC36-6BE8-848B-81F7-3DAFD6D185E8}"/>
              </a:ext>
            </a:extLst>
          </p:cNvPr>
          <p:cNvCxnSpPr>
            <a:cxnSpLocks/>
          </p:cNvCxnSpPr>
          <p:nvPr/>
        </p:nvCxnSpPr>
        <p:spPr>
          <a:xfrm flipV="1">
            <a:off x="7810" y="4951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AD64BFBF-CAE2-F37E-F2CD-7280EFA859F4}"/>
              </a:ext>
            </a:extLst>
          </p:cNvPr>
          <p:cNvCxnSpPr>
            <a:cxnSpLocks/>
          </p:cNvCxnSpPr>
          <p:nvPr/>
        </p:nvCxnSpPr>
        <p:spPr>
          <a:xfrm flipV="1">
            <a:off x="-2350" y="57335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8E414B0-D3E9-C4F7-6E13-EDDE06C72587}"/>
              </a:ext>
            </a:extLst>
          </p:cNvPr>
          <p:cNvCxnSpPr>
            <a:cxnSpLocks/>
          </p:cNvCxnSpPr>
          <p:nvPr/>
        </p:nvCxnSpPr>
        <p:spPr>
          <a:xfrm flipV="1">
            <a:off x="7810" y="65565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C0ADA22D-F03D-B7D3-91FC-D629AC67D281}"/>
              </a:ext>
            </a:extLst>
          </p:cNvPr>
          <p:cNvCxnSpPr>
            <a:cxnSpLocks/>
          </p:cNvCxnSpPr>
          <p:nvPr/>
        </p:nvCxnSpPr>
        <p:spPr>
          <a:xfrm flipV="1">
            <a:off x="17970" y="7420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8EEC9BDA-1613-51EF-F67F-CF421B73D8AC}"/>
              </a:ext>
            </a:extLst>
          </p:cNvPr>
          <p:cNvCxnSpPr>
            <a:cxnSpLocks/>
          </p:cNvCxnSpPr>
          <p:nvPr/>
        </p:nvCxnSpPr>
        <p:spPr>
          <a:xfrm flipV="1">
            <a:off x="7810" y="8202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B98D6DE0-2344-98AC-7147-DD016E7995CF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FE0E2E89-23CC-6645-B4D3-C4601C0CD726}"/>
              </a:ext>
            </a:extLst>
          </p:cNvPr>
          <p:cNvSpPr/>
          <p:nvPr/>
        </p:nvSpPr>
        <p:spPr>
          <a:xfrm>
            <a:off x="3085" y="3294040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86EF9F8E-EC48-0741-7A56-ACF50ADD131B}"/>
              </a:ext>
            </a:extLst>
          </p:cNvPr>
          <p:cNvSpPr/>
          <p:nvPr/>
        </p:nvSpPr>
        <p:spPr>
          <a:xfrm>
            <a:off x="190" y="4104759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30515EF-6BC6-A8ED-CD37-3384E52F6A2E}"/>
              </a:ext>
            </a:extLst>
          </p:cNvPr>
          <p:cNvSpPr/>
          <p:nvPr/>
        </p:nvSpPr>
        <p:spPr>
          <a:xfrm>
            <a:off x="0" y="8230370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6EE3D4C-E40E-E1EB-EA4C-1FDB1EEA28BC}"/>
              </a:ext>
            </a:extLst>
          </p:cNvPr>
          <p:cNvSpPr/>
          <p:nvPr/>
        </p:nvSpPr>
        <p:spPr>
          <a:xfrm>
            <a:off x="-725" y="4984015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9FEE862E-48D1-285B-5866-09ADD1A993DB}"/>
              </a:ext>
            </a:extLst>
          </p:cNvPr>
          <p:cNvSpPr/>
          <p:nvPr/>
        </p:nvSpPr>
        <p:spPr>
          <a:xfrm>
            <a:off x="3085" y="5752298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918B1BC6-8808-2851-7AC1-14F08D641818}"/>
              </a:ext>
            </a:extLst>
          </p:cNvPr>
          <p:cNvSpPr/>
          <p:nvPr/>
        </p:nvSpPr>
        <p:spPr>
          <a:xfrm>
            <a:off x="6895" y="6575793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26213E5B-0394-CFCB-D81E-B7EDA6D5D169}"/>
              </a:ext>
            </a:extLst>
          </p:cNvPr>
          <p:cNvSpPr/>
          <p:nvPr/>
        </p:nvSpPr>
        <p:spPr>
          <a:xfrm>
            <a:off x="-5662" y="7450030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8BACF5AC-1DEE-27BD-3B07-3B0391CC4607}"/>
              </a:ext>
            </a:extLst>
          </p:cNvPr>
          <p:cNvSpPr/>
          <p:nvPr/>
        </p:nvSpPr>
        <p:spPr>
          <a:xfrm>
            <a:off x="6461371" y="3280337"/>
            <a:ext cx="6548864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B94FA11A-57BC-894C-FC09-4AC280A2A38A}"/>
              </a:ext>
            </a:extLst>
          </p:cNvPr>
          <p:cNvSpPr/>
          <p:nvPr/>
        </p:nvSpPr>
        <p:spPr>
          <a:xfrm>
            <a:off x="6458476" y="4091056"/>
            <a:ext cx="6548864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540F238-6863-67EC-AFEB-D60ABBD79858}"/>
              </a:ext>
            </a:extLst>
          </p:cNvPr>
          <p:cNvSpPr/>
          <p:nvPr/>
        </p:nvSpPr>
        <p:spPr>
          <a:xfrm>
            <a:off x="6457561" y="4970312"/>
            <a:ext cx="6548864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B1B3D793-CF2E-0570-870A-215ED769D40E}"/>
              </a:ext>
            </a:extLst>
          </p:cNvPr>
          <p:cNvSpPr/>
          <p:nvPr/>
        </p:nvSpPr>
        <p:spPr>
          <a:xfrm>
            <a:off x="6461371" y="5738595"/>
            <a:ext cx="6548864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184BCAF3-3953-E79D-E621-D47B47D98225}"/>
              </a:ext>
            </a:extLst>
          </p:cNvPr>
          <p:cNvSpPr/>
          <p:nvPr/>
        </p:nvSpPr>
        <p:spPr>
          <a:xfrm>
            <a:off x="6465181" y="6562090"/>
            <a:ext cx="6548864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0BEC083E-AD34-7B2B-0EB6-9DC6D1D99B62}"/>
              </a:ext>
            </a:extLst>
          </p:cNvPr>
          <p:cNvSpPr/>
          <p:nvPr/>
        </p:nvSpPr>
        <p:spPr>
          <a:xfrm>
            <a:off x="6452624" y="7436327"/>
            <a:ext cx="6548864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FITTINGS +  ADJUSTMENTS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4" name="Google Shape;324;p14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FABRIC TREATMENT</a:t>
            </a:r>
            <a:endParaRPr sz="4000" b="0" i="0" u="none" strike="noStrike" cap="none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5" name="Google Shape;325;p14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6315175" y="223742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1" name="Google Shape;341;p14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9" name="Google Shape;349;p14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1" name="Google Shape;351;p14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2" name="Google Shape;352;p14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CC18888B-D76B-C6BF-A520-2A8B553EA5E8}"/>
              </a:ext>
            </a:extLst>
          </p:cNvPr>
          <p:cNvCxnSpPr>
            <a:cxnSpLocks/>
          </p:cNvCxnSpPr>
          <p:nvPr/>
        </p:nvCxnSpPr>
        <p:spPr>
          <a:xfrm flipV="1">
            <a:off x="-2350" y="4144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B8C221E-A3AC-456B-BC5B-D05E9C12FDD8}"/>
              </a:ext>
            </a:extLst>
          </p:cNvPr>
          <p:cNvCxnSpPr>
            <a:cxnSpLocks/>
          </p:cNvCxnSpPr>
          <p:nvPr/>
        </p:nvCxnSpPr>
        <p:spPr>
          <a:xfrm flipV="1">
            <a:off x="7810" y="5008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DB45B0A4-9B24-9B21-EFC1-F71046505E2A}"/>
              </a:ext>
            </a:extLst>
          </p:cNvPr>
          <p:cNvCxnSpPr>
            <a:cxnSpLocks/>
          </p:cNvCxnSpPr>
          <p:nvPr/>
        </p:nvCxnSpPr>
        <p:spPr>
          <a:xfrm flipV="1">
            <a:off x="-2350" y="57906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A46A8449-3DF6-4E2B-8663-300EB69DC74B}"/>
              </a:ext>
            </a:extLst>
          </p:cNvPr>
          <p:cNvCxnSpPr>
            <a:cxnSpLocks/>
          </p:cNvCxnSpPr>
          <p:nvPr/>
        </p:nvCxnSpPr>
        <p:spPr>
          <a:xfrm flipV="1">
            <a:off x="7810" y="66136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43E43-8A49-E252-CC5A-3C2A798DED96}"/>
              </a:ext>
            </a:extLst>
          </p:cNvPr>
          <p:cNvCxnSpPr>
            <a:cxnSpLocks/>
          </p:cNvCxnSpPr>
          <p:nvPr/>
        </p:nvCxnSpPr>
        <p:spPr>
          <a:xfrm flipV="1">
            <a:off x="17970" y="7477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3E8ED71B-4971-822B-2F81-9C13221A2D9E}"/>
              </a:ext>
            </a:extLst>
          </p:cNvPr>
          <p:cNvCxnSpPr>
            <a:cxnSpLocks/>
          </p:cNvCxnSpPr>
          <p:nvPr/>
        </p:nvCxnSpPr>
        <p:spPr>
          <a:xfrm flipV="1">
            <a:off x="7810" y="8259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671C6095-087C-A989-106C-4907509CB4D9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1813F6F5-9E74-820A-19BF-144CEB7B50C3}"/>
              </a:ext>
            </a:extLst>
          </p:cNvPr>
          <p:cNvSpPr/>
          <p:nvPr/>
        </p:nvSpPr>
        <p:spPr>
          <a:xfrm>
            <a:off x="3085" y="3341665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F634764-8FDB-A7C1-71CF-B67193D9D4F2}"/>
              </a:ext>
            </a:extLst>
          </p:cNvPr>
          <p:cNvSpPr/>
          <p:nvPr/>
        </p:nvSpPr>
        <p:spPr>
          <a:xfrm>
            <a:off x="190" y="4152384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2A6394D-CF4C-4968-26D9-84D045D855EA}"/>
              </a:ext>
            </a:extLst>
          </p:cNvPr>
          <p:cNvSpPr/>
          <p:nvPr/>
        </p:nvSpPr>
        <p:spPr>
          <a:xfrm>
            <a:off x="0" y="8277995"/>
            <a:ext cx="6454800" cy="705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806FA17-9B8C-9251-7E79-CD6940ADA095}"/>
              </a:ext>
            </a:extLst>
          </p:cNvPr>
          <p:cNvSpPr/>
          <p:nvPr/>
        </p:nvSpPr>
        <p:spPr>
          <a:xfrm>
            <a:off x="-725" y="5031640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9799A30-A105-FB55-D439-3EC04EBC30E9}"/>
              </a:ext>
            </a:extLst>
          </p:cNvPr>
          <p:cNvSpPr/>
          <p:nvPr/>
        </p:nvSpPr>
        <p:spPr>
          <a:xfrm>
            <a:off x="3085" y="5799923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879F3AEA-322D-615B-B569-C9724B1369ED}"/>
              </a:ext>
            </a:extLst>
          </p:cNvPr>
          <p:cNvSpPr/>
          <p:nvPr/>
        </p:nvSpPr>
        <p:spPr>
          <a:xfrm>
            <a:off x="6895" y="6623418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C9E99AA-8BFD-F39B-B422-22E2CA8D078F}"/>
              </a:ext>
            </a:extLst>
          </p:cNvPr>
          <p:cNvSpPr/>
          <p:nvPr/>
        </p:nvSpPr>
        <p:spPr>
          <a:xfrm>
            <a:off x="-5662" y="7497655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D342ED9-0E4D-F3B9-4899-9E020A769C4B}"/>
              </a:ext>
            </a:extLst>
          </p:cNvPr>
          <p:cNvSpPr/>
          <p:nvPr/>
        </p:nvSpPr>
        <p:spPr>
          <a:xfrm>
            <a:off x="6447638" y="3345336"/>
            <a:ext cx="6554077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3C88ED-217B-B711-C2B6-C339FEC797FF}"/>
              </a:ext>
            </a:extLst>
          </p:cNvPr>
          <p:cNvSpPr/>
          <p:nvPr/>
        </p:nvSpPr>
        <p:spPr>
          <a:xfrm>
            <a:off x="6444743" y="4156055"/>
            <a:ext cx="6554077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1447BA4-4484-48C7-C07F-18CE70098759}"/>
              </a:ext>
            </a:extLst>
          </p:cNvPr>
          <p:cNvSpPr/>
          <p:nvPr/>
        </p:nvSpPr>
        <p:spPr>
          <a:xfrm>
            <a:off x="6444553" y="8281666"/>
            <a:ext cx="6554077" cy="702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282E2C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MANAGEMENT OF PROJECT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03A6E809-6C16-DC3D-5099-7A3C9FDBDB41}"/>
              </a:ext>
            </a:extLst>
          </p:cNvPr>
          <p:cNvSpPr/>
          <p:nvPr/>
        </p:nvSpPr>
        <p:spPr>
          <a:xfrm>
            <a:off x="6443828" y="5035311"/>
            <a:ext cx="6554077" cy="7569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COORDINATED FOR APPROVALS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78A50156-8163-9885-6DE8-AA3713B187DB}"/>
              </a:ext>
            </a:extLst>
          </p:cNvPr>
          <p:cNvSpPr/>
          <p:nvPr/>
        </p:nvSpPr>
        <p:spPr>
          <a:xfrm>
            <a:off x="6447638" y="5803594"/>
            <a:ext cx="6554077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1FC240B-90D5-0A97-B662-3DD019AEAF38}"/>
              </a:ext>
            </a:extLst>
          </p:cNvPr>
          <p:cNvSpPr/>
          <p:nvPr/>
        </p:nvSpPr>
        <p:spPr>
          <a:xfrm>
            <a:off x="6451448" y="6627089"/>
            <a:ext cx="6554077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EE4DDE7-4614-D805-FAD1-D390D3C50AF6}"/>
              </a:ext>
            </a:extLst>
          </p:cNvPr>
          <p:cNvSpPr/>
          <p:nvPr/>
        </p:nvSpPr>
        <p:spPr>
          <a:xfrm>
            <a:off x="6438891" y="7501326"/>
            <a:ext cx="6554077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SENDOUTS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C9CE8E6A-78CD-425A-3C49-19B038E7F9E7}"/>
              </a:ext>
            </a:extLst>
          </p:cNvPr>
          <p:cNvSpPr/>
          <p:nvPr/>
        </p:nvSpPr>
        <p:spPr>
          <a:xfrm>
            <a:off x="6447638" y="8983715"/>
            <a:ext cx="6554077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 PRINTING, EMBROIDERY, </a:t>
            </a:r>
          </a:p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PLEATING, CUSTOM PRINTS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0" name="Google Shape;360;p15"/>
          <p:cNvSpPr/>
          <p:nvPr/>
        </p:nvSpPr>
        <p:spPr>
          <a:xfrm>
            <a:off x="8951783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1" name="Google Shape;361;p15"/>
          <p:cNvSpPr/>
          <p:nvPr/>
        </p:nvSpPr>
        <p:spPr>
          <a:xfrm>
            <a:off x="4290766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6" name="Google Shape;396;p15"/>
          <p:cNvSpPr txBox="1"/>
          <p:nvPr/>
        </p:nvSpPr>
        <p:spPr>
          <a:xfrm>
            <a:off x="4896486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7" name="Google Shape;397;p15"/>
          <p:cNvSpPr txBox="1"/>
          <p:nvPr/>
        </p:nvSpPr>
        <p:spPr>
          <a:xfrm>
            <a:off x="487038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8" name="Google Shape;398;p15"/>
          <p:cNvSpPr txBox="1"/>
          <p:nvPr/>
        </p:nvSpPr>
        <p:spPr>
          <a:xfrm>
            <a:off x="9305900" y="2250450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9" name="Google Shape;399;p15"/>
          <p:cNvSpPr txBox="1"/>
          <p:nvPr/>
        </p:nvSpPr>
        <p:spPr>
          <a:xfrm>
            <a:off x="484667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0" name="Google Shape;400;p15"/>
          <p:cNvSpPr txBox="1"/>
          <p:nvPr/>
        </p:nvSpPr>
        <p:spPr>
          <a:xfrm>
            <a:off x="487050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1" name="Google Shape;401;p15"/>
          <p:cNvSpPr txBox="1"/>
          <p:nvPr/>
        </p:nvSpPr>
        <p:spPr>
          <a:xfrm>
            <a:off x="932182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29415ECF-CE1E-D3C2-FCAA-2F6BAD78E17E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E28DBA4B-F21B-809D-356E-9995F1C69E59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4AEDF24C-DDD1-B17D-C4D5-3604F77D69E5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FB5D1033-EF0F-5122-A73E-4A80EEE42DBB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9CF3E077-DB19-52D0-568D-B4CB1F17B709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155F2660-EC56-5E84-DB61-ADC156D0F51C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43C35E1E-AD81-B7A7-8F62-45A82841AFAE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645A76EA-CB60-29BA-3FA4-639EFBF7A0A0}"/>
              </a:ext>
            </a:extLst>
          </p:cNvPr>
          <p:cNvCxnSpPr>
            <a:cxnSpLocks/>
          </p:cNvCxnSpPr>
          <p:nvPr/>
        </p:nvCxnSpPr>
        <p:spPr>
          <a:xfrm flipV="1">
            <a:off x="5270" y="78074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ector reto 48">
            <a:extLst>
              <a:ext uri="{FF2B5EF4-FFF2-40B4-BE49-F238E27FC236}">
                <a16:creationId xmlns:a16="http://schemas.microsoft.com/office/drawing/2014/main" id="{F8624CBF-C09F-1E7C-00F0-16AE4325E664}"/>
              </a:ext>
            </a:extLst>
          </p:cNvPr>
          <p:cNvCxnSpPr>
            <a:cxnSpLocks/>
          </p:cNvCxnSpPr>
          <p:nvPr/>
        </p:nvCxnSpPr>
        <p:spPr>
          <a:xfrm flipV="1">
            <a:off x="-489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46D92D61-E88D-92F1-6BF2-D32C0D3C0BAA}"/>
              </a:ext>
            </a:extLst>
          </p:cNvPr>
          <p:cNvCxnSpPr>
            <a:cxnSpLocks/>
          </p:cNvCxnSpPr>
          <p:nvPr/>
        </p:nvCxnSpPr>
        <p:spPr>
          <a:xfrm flipV="1">
            <a:off x="-15050" y="8716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Retângulo 59">
            <a:extLst>
              <a:ext uri="{FF2B5EF4-FFF2-40B4-BE49-F238E27FC236}">
                <a16:creationId xmlns:a16="http://schemas.microsoft.com/office/drawing/2014/main" id="{883F6464-A14E-04C2-E377-6CE446FCA7B4}"/>
              </a:ext>
            </a:extLst>
          </p:cNvPr>
          <p:cNvSpPr/>
          <p:nvPr/>
        </p:nvSpPr>
        <p:spPr>
          <a:xfrm>
            <a:off x="1625" y="4068105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0BB6AE1C-BA14-0D9B-9A12-4E870A6E1D80}"/>
              </a:ext>
            </a:extLst>
          </p:cNvPr>
          <p:cNvSpPr/>
          <p:nvPr/>
        </p:nvSpPr>
        <p:spPr>
          <a:xfrm>
            <a:off x="1625" y="4540880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DF534B4E-CCE6-6586-0B7B-C0F30F5EF052}"/>
              </a:ext>
            </a:extLst>
          </p:cNvPr>
          <p:cNvSpPr/>
          <p:nvPr/>
        </p:nvSpPr>
        <p:spPr>
          <a:xfrm>
            <a:off x="1625" y="5014295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57CA8482-A17A-255A-137D-D94B6B1D7E81}"/>
              </a:ext>
            </a:extLst>
          </p:cNvPr>
          <p:cNvSpPr/>
          <p:nvPr/>
        </p:nvSpPr>
        <p:spPr>
          <a:xfrm>
            <a:off x="9625" y="5494287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0" name="Retângulo 319">
            <a:extLst>
              <a:ext uri="{FF2B5EF4-FFF2-40B4-BE49-F238E27FC236}">
                <a16:creationId xmlns:a16="http://schemas.microsoft.com/office/drawing/2014/main" id="{D6EBFA4B-378A-FC47-2E87-160868C61DCC}"/>
              </a:ext>
            </a:extLst>
          </p:cNvPr>
          <p:cNvSpPr/>
          <p:nvPr/>
        </p:nvSpPr>
        <p:spPr>
          <a:xfrm>
            <a:off x="9625" y="5974278"/>
            <a:ext cx="4289099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1" name="Retângulo 320">
            <a:extLst>
              <a:ext uri="{FF2B5EF4-FFF2-40B4-BE49-F238E27FC236}">
                <a16:creationId xmlns:a16="http://schemas.microsoft.com/office/drawing/2014/main" id="{7EDA3916-5083-6656-FF3A-6D13A1F9B437}"/>
              </a:ext>
            </a:extLst>
          </p:cNvPr>
          <p:cNvSpPr/>
          <p:nvPr/>
        </p:nvSpPr>
        <p:spPr>
          <a:xfrm>
            <a:off x="1603" y="6470378"/>
            <a:ext cx="4289099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Retângulo 321">
            <a:extLst>
              <a:ext uri="{FF2B5EF4-FFF2-40B4-BE49-F238E27FC236}">
                <a16:creationId xmlns:a16="http://schemas.microsoft.com/office/drawing/2014/main" id="{02CEE6C6-5CDC-B164-6A68-3BED880F5518}"/>
              </a:ext>
            </a:extLst>
          </p:cNvPr>
          <p:cNvSpPr/>
          <p:nvPr/>
        </p:nvSpPr>
        <p:spPr>
          <a:xfrm>
            <a:off x="9624" y="6951103"/>
            <a:ext cx="4289099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3" name="Retângulo 322">
            <a:extLst>
              <a:ext uri="{FF2B5EF4-FFF2-40B4-BE49-F238E27FC236}">
                <a16:creationId xmlns:a16="http://schemas.microsoft.com/office/drawing/2014/main" id="{1E92C5C2-9C35-26C2-812F-C6EFC094EDE6}"/>
              </a:ext>
            </a:extLst>
          </p:cNvPr>
          <p:cNvSpPr/>
          <p:nvPr/>
        </p:nvSpPr>
        <p:spPr>
          <a:xfrm>
            <a:off x="4300517" y="4061359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4" name="Retângulo 323">
            <a:extLst>
              <a:ext uri="{FF2B5EF4-FFF2-40B4-BE49-F238E27FC236}">
                <a16:creationId xmlns:a16="http://schemas.microsoft.com/office/drawing/2014/main" id="{4F12CA4F-E1E0-4830-7E4D-09330108AB18}"/>
              </a:ext>
            </a:extLst>
          </p:cNvPr>
          <p:cNvSpPr/>
          <p:nvPr/>
        </p:nvSpPr>
        <p:spPr>
          <a:xfrm>
            <a:off x="4300517" y="4534134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5" name="Retângulo 324">
            <a:extLst>
              <a:ext uri="{FF2B5EF4-FFF2-40B4-BE49-F238E27FC236}">
                <a16:creationId xmlns:a16="http://schemas.microsoft.com/office/drawing/2014/main" id="{FF07DCB3-4364-587A-8A34-8782E764976C}"/>
              </a:ext>
            </a:extLst>
          </p:cNvPr>
          <p:cNvSpPr/>
          <p:nvPr/>
        </p:nvSpPr>
        <p:spPr>
          <a:xfrm>
            <a:off x="4300517" y="5007549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6" name="Retângulo 325">
            <a:extLst>
              <a:ext uri="{FF2B5EF4-FFF2-40B4-BE49-F238E27FC236}">
                <a16:creationId xmlns:a16="http://schemas.microsoft.com/office/drawing/2014/main" id="{7C8B24E4-0627-650E-FA0B-4BE22448E1FC}"/>
              </a:ext>
            </a:extLst>
          </p:cNvPr>
          <p:cNvSpPr/>
          <p:nvPr/>
        </p:nvSpPr>
        <p:spPr>
          <a:xfrm>
            <a:off x="4308517" y="5487541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7" name="Retângulo 326">
            <a:extLst>
              <a:ext uri="{FF2B5EF4-FFF2-40B4-BE49-F238E27FC236}">
                <a16:creationId xmlns:a16="http://schemas.microsoft.com/office/drawing/2014/main" id="{0E84BB4F-B270-B907-A2C5-1020E7C8A532}"/>
              </a:ext>
            </a:extLst>
          </p:cNvPr>
          <p:cNvSpPr/>
          <p:nvPr/>
        </p:nvSpPr>
        <p:spPr>
          <a:xfrm>
            <a:off x="4308517" y="5967532"/>
            <a:ext cx="4651223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8" name="Retângulo 327">
            <a:extLst>
              <a:ext uri="{FF2B5EF4-FFF2-40B4-BE49-F238E27FC236}">
                <a16:creationId xmlns:a16="http://schemas.microsoft.com/office/drawing/2014/main" id="{31855511-5CB3-C72E-264A-4B0149A46F17}"/>
              </a:ext>
            </a:extLst>
          </p:cNvPr>
          <p:cNvSpPr/>
          <p:nvPr/>
        </p:nvSpPr>
        <p:spPr>
          <a:xfrm>
            <a:off x="4300495" y="6463632"/>
            <a:ext cx="4651223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9" name="Retângulo 328">
            <a:extLst>
              <a:ext uri="{FF2B5EF4-FFF2-40B4-BE49-F238E27FC236}">
                <a16:creationId xmlns:a16="http://schemas.microsoft.com/office/drawing/2014/main" id="{79C2950F-BFEF-7FB7-01C2-EE87C1A01727}"/>
              </a:ext>
            </a:extLst>
          </p:cNvPr>
          <p:cNvSpPr/>
          <p:nvPr/>
        </p:nvSpPr>
        <p:spPr>
          <a:xfrm>
            <a:off x="4308516" y="6944357"/>
            <a:ext cx="4651223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0" name="Retângulo 329">
            <a:extLst>
              <a:ext uri="{FF2B5EF4-FFF2-40B4-BE49-F238E27FC236}">
                <a16:creationId xmlns:a16="http://schemas.microsoft.com/office/drawing/2014/main" id="{4AE558EE-CF5B-41B2-26A9-9062A97CBB6B}"/>
              </a:ext>
            </a:extLst>
          </p:cNvPr>
          <p:cNvSpPr/>
          <p:nvPr/>
        </p:nvSpPr>
        <p:spPr>
          <a:xfrm>
            <a:off x="4308483" y="7404939"/>
            <a:ext cx="4651223" cy="406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1" name="Retângulo 330">
            <a:extLst>
              <a:ext uri="{FF2B5EF4-FFF2-40B4-BE49-F238E27FC236}">
                <a16:creationId xmlns:a16="http://schemas.microsoft.com/office/drawing/2014/main" id="{31FEC7B6-2A60-96A3-3ED8-A2F0BEC28C9C}"/>
              </a:ext>
            </a:extLst>
          </p:cNvPr>
          <p:cNvSpPr/>
          <p:nvPr/>
        </p:nvSpPr>
        <p:spPr>
          <a:xfrm>
            <a:off x="4300461" y="7817478"/>
            <a:ext cx="4651223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2" name="Retângulo 331">
            <a:extLst>
              <a:ext uri="{FF2B5EF4-FFF2-40B4-BE49-F238E27FC236}">
                <a16:creationId xmlns:a16="http://schemas.microsoft.com/office/drawing/2014/main" id="{6D2DED37-9A0E-D4A8-F44C-DFCEB55B2938}"/>
              </a:ext>
            </a:extLst>
          </p:cNvPr>
          <p:cNvSpPr/>
          <p:nvPr/>
        </p:nvSpPr>
        <p:spPr>
          <a:xfrm>
            <a:off x="4308482" y="8298203"/>
            <a:ext cx="4651223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CUSTOM PRINTS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3" name="Retângulo 332">
            <a:extLst>
              <a:ext uri="{FF2B5EF4-FFF2-40B4-BE49-F238E27FC236}">
                <a16:creationId xmlns:a16="http://schemas.microsoft.com/office/drawing/2014/main" id="{38CDD272-A96A-2F72-8C5D-6A626EF2EA4F}"/>
              </a:ext>
            </a:extLst>
          </p:cNvPr>
          <p:cNvSpPr/>
          <p:nvPr/>
        </p:nvSpPr>
        <p:spPr>
          <a:xfrm>
            <a:off x="8951685" y="4067709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4" name="Retângulo 333">
            <a:extLst>
              <a:ext uri="{FF2B5EF4-FFF2-40B4-BE49-F238E27FC236}">
                <a16:creationId xmlns:a16="http://schemas.microsoft.com/office/drawing/2014/main" id="{A34B6E3D-8E6F-D510-1555-C530962B4746}"/>
              </a:ext>
            </a:extLst>
          </p:cNvPr>
          <p:cNvSpPr/>
          <p:nvPr/>
        </p:nvSpPr>
        <p:spPr>
          <a:xfrm>
            <a:off x="8951685" y="4540484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5" name="Retângulo 334">
            <a:extLst>
              <a:ext uri="{FF2B5EF4-FFF2-40B4-BE49-F238E27FC236}">
                <a16:creationId xmlns:a16="http://schemas.microsoft.com/office/drawing/2014/main" id="{92F7F511-EA77-7AD2-971A-3CFEBCAE50D7}"/>
              </a:ext>
            </a:extLst>
          </p:cNvPr>
          <p:cNvSpPr/>
          <p:nvPr/>
        </p:nvSpPr>
        <p:spPr>
          <a:xfrm>
            <a:off x="8951685" y="5013899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6" name="Retângulo 335">
            <a:extLst>
              <a:ext uri="{FF2B5EF4-FFF2-40B4-BE49-F238E27FC236}">
                <a16:creationId xmlns:a16="http://schemas.microsoft.com/office/drawing/2014/main" id="{CD86FD4A-1574-29ED-7E14-3AA009AF6226}"/>
              </a:ext>
            </a:extLst>
          </p:cNvPr>
          <p:cNvSpPr/>
          <p:nvPr/>
        </p:nvSpPr>
        <p:spPr>
          <a:xfrm>
            <a:off x="8959685" y="5493891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7" name="Retângulo 336">
            <a:extLst>
              <a:ext uri="{FF2B5EF4-FFF2-40B4-BE49-F238E27FC236}">
                <a16:creationId xmlns:a16="http://schemas.microsoft.com/office/drawing/2014/main" id="{49A2162F-9619-E462-F619-27816DC40207}"/>
              </a:ext>
            </a:extLst>
          </p:cNvPr>
          <p:cNvSpPr/>
          <p:nvPr/>
        </p:nvSpPr>
        <p:spPr>
          <a:xfrm>
            <a:off x="8959685" y="5973882"/>
            <a:ext cx="4050576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8" name="Retângulo 337">
            <a:extLst>
              <a:ext uri="{FF2B5EF4-FFF2-40B4-BE49-F238E27FC236}">
                <a16:creationId xmlns:a16="http://schemas.microsoft.com/office/drawing/2014/main" id="{B0E42918-A324-C8B2-F231-F148EDF6EDB7}"/>
              </a:ext>
            </a:extLst>
          </p:cNvPr>
          <p:cNvSpPr/>
          <p:nvPr/>
        </p:nvSpPr>
        <p:spPr>
          <a:xfrm>
            <a:off x="8951663" y="6469982"/>
            <a:ext cx="4050576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9" name="Retângulo 338">
            <a:extLst>
              <a:ext uri="{FF2B5EF4-FFF2-40B4-BE49-F238E27FC236}">
                <a16:creationId xmlns:a16="http://schemas.microsoft.com/office/drawing/2014/main" id="{28D2E483-6576-9CAF-022A-7C6B3062DCB6}"/>
              </a:ext>
            </a:extLst>
          </p:cNvPr>
          <p:cNvSpPr/>
          <p:nvPr/>
        </p:nvSpPr>
        <p:spPr>
          <a:xfrm>
            <a:off x="8959684" y="6950707"/>
            <a:ext cx="4050576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Retângulo 339">
            <a:extLst>
              <a:ext uri="{FF2B5EF4-FFF2-40B4-BE49-F238E27FC236}">
                <a16:creationId xmlns:a16="http://schemas.microsoft.com/office/drawing/2014/main" id="{69EBDE0C-AF18-32DD-72A2-B4815555773E}"/>
              </a:ext>
            </a:extLst>
          </p:cNvPr>
          <p:cNvSpPr/>
          <p:nvPr/>
        </p:nvSpPr>
        <p:spPr>
          <a:xfrm>
            <a:off x="8959684" y="7385784"/>
            <a:ext cx="4050576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7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5" name="Google Shape;495;p17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6" name="Google Shape;496;p17"/>
          <p:cNvSpPr/>
          <p:nvPr/>
        </p:nvSpPr>
        <p:spPr>
          <a:xfrm>
            <a:off x="8836458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7" name="Google Shape;497;p17"/>
          <p:cNvSpPr/>
          <p:nvPr/>
        </p:nvSpPr>
        <p:spPr>
          <a:xfrm>
            <a:off x="4473441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2" name="Google Shape;532;p17"/>
          <p:cNvSpPr txBox="1"/>
          <p:nvPr/>
        </p:nvSpPr>
        <p:spPr>
          <a:xfrm>
            <a:off x="499798" y="205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3" name="Google Shape;533;p17"/>
          <p:cNvSpPr txBox="1"/>
          <p:nvPr/>
        </p:nvSpPr>
        <p:spPr>
          <a:xfrm>
            <a:off x="4992863" y="2013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4" name="Google Shape;534;p17"/>
          <p:cNvSpPr txBox="1"/>
          <p:nvPr/>
        </p:nvSpPr>
        <p:spPr>
          <a:xfrm>
            <a:off x="9383343" y="1950471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5" name="Google Shape;535;p17"/>
          <p:cNvSpPr txBox="1"/>
          <p:nvPr/>
        </p:nvSpPr>
        <p:spPr>
          <a:xfrm>
            <a:off x="285700" y="2612550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6" name="Google Shape;536;p17"/>
          <p:cNvSpPr txBox="1"/>
          <p:nvPr/>
        </p:nvSpPr>
        <p:spPr>
          <a:xfrm>
            <a:off x="50132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7" name="Google Shape;537;p17"/>
          <p:cNvSpPr txBox="1"/>
          <p:nvPr/>
        </p:nvSpPr>
        <p:spPr>
          <a:xfrm>
            <a:off x="956132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4801F9D-A3D6-B274-EC15-0BB5959FD941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7C464C4-5986-114C-4257-5FE164B67A5B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6BC4EA0-F8FB-A86C-058C-2312DD1DA0BF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CADF7-ABBB-493B-BF3F-399D671A98F0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E1F69DD3-6AC4-BADB-A80C-D560BA607086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46F627BD-CE75-9A0C-8F01-340589C70DC2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2C363DD8-3E5B-A80A-56D2-B825BED6C39B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FEC27669-8B93-C7CD-6D4E-9A83BA14CC60}"/>
              </a:ext>
            </a:extLst>
          </p:cNvPr>
          <p:cNvCxnSpPr>
            <a:cxnSpLocks/>
          </p:cNvCxnSpPr>
          <p:nvPr/>
        </p:nvCxnSpPr>
        <p:spPr>
          <a:xfrm flipV="1">
            <a:off x="-4890" y="7827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1883B1A-0A91-5E04-E72D-843009BC2A98}"/>
              </a:ext>
            </a:extLst>
          </p:cNvPr>
          <p:cNvCxnSpPr>
            <a:cxnSpLocks/>
          </p:cNvCxnSpPr>
          <p:nvPr/>
        </p:nvCxnSpPr>
        <p:spPr>
          <a:xfrm flipV="1">
            <a:off x="-1505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Retângulo 44">
            <a:extLst>
              <a:ext uri="{FF2B5EF4-FFF2-40B4-BE49-F238E27FC236}">
                <a16:creationId xmlns:a16="http://schemas.microsoft.com/office/drawing/2014/main" id="{768BE74E-BEFF-FA9F-BF97-942708848DFC}"/>
              </a:ext>
            </a:extLst>
          </p:cNvPr>
          <p:cNvSpPr/>
          <p:nvPr/>
        </p:nvSpPr>
        <p:spPr>
          <a:xfrm>
            <a:off x="-3443" y="4077496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5ED57131-A448-1420-9FBD-B2A6EE1824DB}"/>
              </a:ext>
            </a:extLst>
          </p:cNvPr>
          <p:cNvSpPr/>
          <p:nvPr/>
        </p:nvSpPr>
        <p:spPr>
          <a:xfrm>
            <a:off x="-3443" y="4550271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29924E2F-A0BE-7FD4-D0E9-2E8DE645B1D7}"/>
              </a:ext>
            </a:extLst>
          </p:cNvPr>
          <p:cNvSpPr/>
          <p:nvPr/>
        </p:nvSpPr>
        <p:spPr>
          <a:xfrm>
            <a:off x="-3443" y="5023686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28361F4D-7C04-1C29-D25C-493AEA23E9C7}"/>
              </a:ext>
            </a:extLst>
          </p:cNvPr>
          <p:cNvSpPr/>
          <p:nvPr/>
        </p:nvSpPr>
        <p:spPr>
          <a:xfrm>
            <a:off x="4557" y="5503678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9FDE4C2D-FACE-9501-8B16-C0A468C919B1}"/>
              </a:ext>
            </a:extLst>
          </p:cNvPr>
          <p:cNvSpPr/>
          <p:nvPr/>
        </p:nvSpPr>
        <p:spPr>
          <a:xfrm>
            <a:off x="4557" y="5983669"/>
            <a:ext cx="4476871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EF90A31B-1292-B9CC-6F8C-648114DB3EED}"/>
              </a:ext>
            </a:extLst>
          </p:cNvPr>
          <p:cNvSpPr/>
          <p:nvPr/>
        </p:nvSpPr>
        <p:spPr>
          <a:xfrm>
            <a:off x="-3465" y="6479769"/>
            <a:ext cx="4476871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990C813A-AED1-887E-8E14-7AD02F709B58}"/>
              </a:ext>
            </a:extLst>
          </p:cNvPr>
          <p:cNvSpPr/>
          <p:nvPr/>
        </p:nvSpPr>
        <p:spPr>
          <a:xfrm>
            <a:off x="4556" y="6960494"/>
            <a:ext cx="4476871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B5DBAD26-AFE6-25D4-CC99-869BE9E82F29}"/>
              </a:ext>
            </a:extLst>
          </p:cNvPr>
          <p:cNvSpPr/>
          <p:nvPr/>
        </p:nvSpPr>
        <p:spPr>
          <a:xfrm>
            <a:off x="4523" y="7421076"/>
            <a:ext cx="4476871" cy="406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FD364024-2040-1262-35C4-B79071E5865A}"/>
              </a:ext>
            </a:extLst>
          </p:cNvPr>
          <p:cNvSpPr/>
          <p:nvPr/>
        </p:nvSpPr>
        <p:spPr>
          <a:xfrm>
            <a:off x="-3499" y="7833615"/>
            <a:ext cx="4476871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883AC39F-1B60-F8AB-C733-72C6D300D444}"/>
              </a:ext>
            </a:extLst>
          </p:cNvPr>
          <p:cNvSpPr/>
          <p:nvPr/>
        </p:nvSpPr>
        <p:spPr>
          <a:xfrm>
            <a:off x="4476231" y="4069579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3CC19988-DCAA-24B6-9C68-9F6526B4E7FA}"/>
              </a:ext>
            </a:extLst>
          </p:cNvPr>
          <p:cNvSpPr/>
          <p:nvPr/>
        </p:nvSpPr>
        <p:spPr>
          <a:xfrm>
            <a:off x="4476231" y="4542354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8" name="Retângulo 447">
            <a:extLst>
              <a:ext uri="{FF2B5EF4-FFF2-40B4-BE49-F238E27FC236}">
                <a16:creationId xmlns:a16="http://schemas.microsoft.com/office/drawing/2014/main" id="{510B7854-53F8-316B-E921-5C33F9258E88}"/>
              </a:ext>
            </a:extLst>
          </p:cNvPr>
          <p:cNvSpPr/>
          <p:nvPr/>
        </p:nvSpPr>
        <p:spPr>
          <a:xfrm>
            <a:off x="4476231" y="5015769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9" name="Retângulo 448">
            <a:extLst>
              <a:ext uri="{FF2B5EF4-FFF2-40B4-BE49-F238E27FC236}">
                <a16:creationId xmlns:a16="http://schemas.microsoft.com/office/drawing/2014/main" id="{785E83FF-1B96-A9F2-7287-24DFBBF81C4C}"/>
              </a:ext>
            </a:extLst>
          </p:cNvPr>
          <p:cNvSpPr/>
          <p:nvPr/>
        </p:nvSpPr>
        <p:spPr>
          <a:xfrm>
            <a:off x="4484231" y="5495761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0" name="Retângulo 449">
            <a:extLst>
              <a:ext uri="{FF2B5EF4-FFF2-40B4-BE49-F238E27FC236}">
                <a16:creationId xmlns:a16="http://schemas.microsoft.com/office/drawing/2014/main" id="{56900389-20E7-AB68-2B8E-524EC92D46CC}"/>
              </a:ext>
            </a:extLst>
          </p:cNvPr>
          <p:cNvSpPr/>
          <p:nvPr/>
        </p:nvSpPr>
        <p:spPr>
          <a:xfrm>
            <a:off x="4484231" y="5975752"/>
            <a:ext cx="4364942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1" name="Retângulo 450">
            <a:extLst>
              <a:ext uri="{FF2B5EF4-FFF2-40B4-BE49-F238E27FC236}">
                <a16:creationId xmlns:a16="http://schemas.microsoft.com/office/drawing/2014/main" id="{D90B926C-1D19-9136-59B4-5102607CBBAC}"/>
              </a:ext>
            </a:extLst>
          </p:cNvPr>
          <p:cNvSpPr/>
          <p:nvPr/>
        </p:nvSpPr>
        <p:spPr>
          <a:xfrm>
            <a:off x="4476209" y="6471852"/>
            <a:ext cx="4364942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2" name="Retângulo 451">
            <a:extLst>
              <a:ext uri="{FF2B5EF4-FFF2-40B4-BE49-F238E27FC236}">
                <a16:creationId xmlns:a16="http://schemas.microsoft.com/office/drawing/2014/main" id="{C6C3946F-5DFE-57C5-243A-2D6E9BF59F19}"/>
              </a:ext>
            </a:extLst>
          </p:cNvPr>
          <p:cNvSpPr/>
          <p:nvPr/>
        </p:nvSpPr>
        <p:spPr>
          <a:xfrm>
            <a:off x="4484230" y="6952577"/>
            <a:ext cx="4364942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1" name="Retângulo 460">
            <a:extLst>
              <a:ext uri="{FF2B5EF4-FFF2-40B4-BE49-F238E27FC236}">
                <a16:creationId xmlns:a16="http://schemas.microsoft.com/office/drawing/2014/main" id="{49955EE9-F4FC-FEDA-0A63-856BEFC4367A}"/>
              </a:ext>
            </a:extLst>
          </p:cNvPr>
          <p:cNvSpPr/>
          <p:nvPr/>
        </p:nvSpPr>
        <p:spPr>
          <a:xfrm>
            <a:off x="8845004" y="4067709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2" name="Retângulo 461">
            <a:extLst>
              <a:ext uri="{FF2B5EF4-FFF2-40B4-BE49-F238E27FC236}">
                <a16:creationId xmlns:a16="http://schemas.microsoft.com/office/drawing/2014/main" id="{4282D8FE-5277-54E5-6DAE-AF2102E79972}"/>
              </a:ext>
            </a:extLst>
          </p:cNvPr>
          <p:cNvSpPr/>
          <p:nvPr/>
        </p:nvSpPr>
        <p:spPr>
          <a:xfrm>
            <a:off x="8845004" y="4540484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3" name="Retângulo 462">
            <a:extLst>
              <a:ext uri="{FF2B5EF4-FFF2-40B4-BE49-F238E27FC236}">
                <a16:creationId xmlns:a16="http://schemas.microsoft.com/office/drawing/2014/main" id="{3A326F42-3EF4-0556-B7E2-9F2770B3FFA6}"/>
              </a:ext>
            </a:extLst>
          </p:cNvPr>
          <p:cNvSpPr/>
          <p:nvPr/>
        </p:nvSpPr>
        <p:spPr>
          <a:xfrm>
            <a:off x="8845004" y="5013899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4" name="Retângulo 463">
            <a:extLst>
              <a:ext uri="{FF2B5EF4-FFF2-40B4-BE49-F238E27FC236}">
                <a16:creationId xmlns:a16="http://schemas.microsoft.com/office/drawing/2014/main" id="{B8AF8BCF-88BD-B3B0-172C-F2C3DA760174}"/>
              </a:ext>
            </a:extLst>
          </p:cNvPr>
          <p:cNvSpPr/>
          <p:nvPr/>
        </p:nvSpPr>
        <p:spPr>
          <a:xfrm>
            <a:off x="8853004" y="5493891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5" name="Retângulo 464">
            <a:extLst>
              <a:ext uri="{FF2B5EF4-FFF2-40B4-BE49-F238E27FC236}">
                <a16:creationId xmlns:a16="http://schemas.microsoft.com/office/drawing/2014/main" id="{ABBB4965-7992-0510-4E36-7B7F1B3C3A84}"/>
              </a:ext>
            </a:extLst>
          </p:cNvPr>
          <p:cNvSpPr/>
          <p:nvPr/>
        </p:nvSpPr>
        <p:spPr>
          <a:xfrm>
            <a:off x="8853004" y="5973882"/>
            <a:ext cx="4159795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6" name="Retângulo 465">
            <a:extLst>
              <a:ext uri="{FF2B5EF4-FFF2-40B4-BE49-F238E27FC236}">
                <a16:creationId xmlns:a16="http://schemas.microsoft.com/office/drawing/2014/main" id="{3C501E1B-0624-3F52-C157-75962027CCD7}"/>
              </a:ext>
            </a:extLst>
          </p:cNvPr>
          <p:cNvSpPr/>
          <p:nvPr/>
        </p:nvSpPr>
        <p:spPr>
          <a:xfrm>
            <a:off x="8844982" y="6469982"/>
            <a:ext cx="4159795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7" name="Retângulo 466">
            <a:extLst>
              <a:ext uri="{FF2B5EF4-FFF2-40B4-BE49-F238E27FC236}">
                <a16:creationId xmlns:a16="http://schemas.microsoft.com/office/drawing/2014/main" id="{B1186217-F3B8-9806-8AD1-C8E3D24F4035}"/>
              </a:ext>
            </a:extLst>
          </p:cNvPr>
          <p:cNvSpPr/>
          <p:nvPr/>
        </p:nvSpPr>
        <p:spPr>
          <a:xfrm>
            <a:off x="8853003" y="6950707"/>
            <a:ext cx="4159795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8" name="Retângulo 467">
            <a:extLst>
              <a:ext uri="{FF2B5EF4-FFF2-40B4-BE49-F238E27FC236}">
                <a16:creationId xmlns:a16="http://schemas.microsoft.com/office/drawing/2014/main" id="{CF301A2E-0ED4-FD10-5AAD-EAB571CD0431}"/>
              </a:ext>
            </a:extLst>
          </p:cNvPr>
          <p:cNvSpPr/>
          <p:nvPr/>
        </p:nvSpPr>
        <p:spPr>
          <a:xfrm>
            <a:off x="8853003" y="7385784"/>
            <a:ext cx="4159795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1290</Words>
  <Application>Microsoft Office PowerPoint</Application>
  <PresentationFormat>Personalizar</PresentationFormat>
  <Paragraphs>414</Paragraphs>
  <Slides>20</Slides>
  <Notes>20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6" baseType="lpstr">
      <vt:lpstr>Calibri</vt:lpstr>
      <vt:lpstr>Schibsted Grotesk SemiBold</vt:lpstr>
      <vt:lpstr>Schibsted Grotesk Medium</vt:lpstr>
      <vt:lpstr>Schibsted Grotesk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PRIORITIES</vt:lpstr>
      <vt:lpstr> PRIORITIES</vt:lpstr>
      <vt:lpstr>PRIORITIES</vt:lpstr>
      <vt:lpstr>PRIORITIES</vt:lpstr>
      <vt:lpstr>PRIORITIES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ESTÊVÃO SANTOS CAVALCANTE</cp:lastModifiedBy>
  <cp:revision>53</cp:revision>
  <dcterms:modified xsi:type="dcterms:W3CDTF">2026-02-09T18:06:39Z</dcterms:modified>
</cp:coreProperties>
</file>